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13.xml" ContentType="application/vnd.openxmlformats-officedocument.presentationml.notesSlide+xml"/>
  <Default Extension="wmf" ContentType="image/x-wmf"/>
  <Override PartName="/ppt/diagrams/quickStyle8.xml" ContentType="application/vnd.openxmlformats-officedocument.drawingml.diagramStyl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29.xml" ContentType="application/vnd.openxmlformats-officedocument.presentationml.notesSlide+xml"/>
  <Override PartName="/ppt/diagrams/colors6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diagrams/drawing7.xml" ContentType="application/vnd.ms-office.drawingml.diagramDrawing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5.xml" ContentType="application/vnd.openxmlformats-officedocument.drawingml.diagramStyl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diagrams/colors3.xml" ContentType="application/vnd.openxmlformats-officedocument.drawingml.diagramColors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diagrams/colors7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diagrams/drawing8.xml" ContentType="application/vnd.ms-office.drawingml.diagramDrawing+xml"/>
  <Override PartName="/ppt/diagrams/layout6.xml" ContentType="application/vnd.openxmlformats-officedocument.drawingml.diagramLayout+xml"/>
  <Override PartName="/ppt/diagrams/data7.xml" ContentType="application/vnd.openxmlformats-officedocument.drawingml.diagramData+xml"/>
  <Default Extension="emf" ContentType="image/x-emf"/>
  <Override PartName="/ppt/notesSlides/notesSlide11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27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diagrams/drawing5.xml" ContentType="application/vnd.ms-office.drawingml.diagramDrawing+xml"/>
  <Override PartName="/ppt/slideLayouts/slideLayout12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ata8.xml" ContentType="application/vnd.openxmlformats-officedocument.drawingml.diagramData+xml"/>
  <Override PartName="/ppt/notesSlides/notesSlide12.xml" ContentType="application/vnd.openxmlformats-officedocument.presentationml.notesSlide+xml"/>
  <Override PartName="/ppt/diagrams/quickStyle7.xml" ContentType="application/vnd.openxmlformats-officedocument.drawingml.diagramStyl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diagrams/colors5.xml" ContentType="application/vnd.openxmlformats-officedocument.drawingml.diagramColors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quickStyle4.xml" ContentType="application/vnd.openxmlformats-officedocument.drawingml.diagramStyl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5" r:id="rId1"/>
  </p:sldMasterIdLst>
  <p:notesMasterIdLst>
    <p:notesMasterId r:id="rId35"/>
  </p:notesMasterIdLst>
  <p:handoutMasterIdLst>
    <p:handoutMasterId r:id="rId36"/>
  </p:handoutMasterIdLst>
  <p:sldIdLst>
    <p:sldId id="301" r:id="rId2"/>
    <p:sldId id="316" r:id="rId3"/>
    <p:sldId id="302" r:id="rId4"/>
    <p:sldId id="303" r:id="rId5"/>
    <p:sldId id="317" r:id="rId6"/>
    <p:sldId id="318" r:id="rId7"/>
    <p:sldId id="319" r:id="rId8"/>
    <p:sldId id="308" r:id="rId9"/>
    <p:sldId id="320" r:id="rId10"/>
    <p:sldId id="321" r:id="rId11"/>
    <p:sldId id="322" r:id="rId12"/>
    <p:sldId id="312" r:id="rId13"/>
    <p:sldId id="258" r:id="rId14"/>
    <p:sldId id="298" r:id="rId15"/>
    <p:sldId id="260" r:id="rId16"/>
    <p:sldId id="304" r:id="rId17"/>
    <p:sldId id="309" r:id="rId18"/>
    <p:sldId id="323" r:id="rId19"/>
    <p:sldId id="324" r:id="rId20"/>
    <p:sldId id="261" r:id="rId21"/>
    <p:sldId id="263" r:id="rId22"/>
    <p:sldId id="311" r:id="rId23"/>
    <p:sldId id="264" r:id="rId24"/>
    <p:sldId id="265" r:id="rId25"/>
    <p:sldId id="266" r:id="rId26"/>
    <p:sldId id="267" r:id="rId27"/>
    <p:sldId id="269" r:id="rId28"/>
    <p:sldId id="306" r:id="rId29"/>
    <p:sldId id="262" r:id="rId30"/>
    <p:sldId id="299" r:id="rId31"/>
    <p:sldId id="325" r:id="rId32"/>
    <p:sldId id="307" r:id="rId33"/>
    <p:sldId id="32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CD5AB"/>
    <a:srgbClr val="2E6F6F"/>
    <a:srgbClr val="32B48B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118" autoAdjust="0"/>
    <p:restoredTop sz="86055" autoAdjust="0"/>
  </p:normalViewPr>
  <p:slideViewPr>
    <p:cSldViewPr>
      <p:cViewPr>
        <p:scale>
          <a:sx n="100" d="100"/>
          <a:sy n="100" d="100"/>
        </p:scale>
        <p:origin x="-2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2912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8CFB4-F81C-1544-A946-388F0B9AC421}" type="doc">
      <dgm:prSet loTypeId="urn:microsoft.com/office/officeart/2005/8/layout/radial4" loCatId="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C4AFAB-E1F6-984F-AAE1-A410CE12791D}">
      <dgm:prSet phldrT="[Text]" custT="1"/>
      <dgm:spPr/>
      <dgm:t>
        <a:bodyPr/>
        <a:lstStyle/>
        <a:p>
          <a:r>
            <a: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Traffic growth at a high and steady rate</a:t>
          </a:r>
          <a:endParaRPr lang="en-US" sz="2800" b="1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52EE16F2-4F27-EA49-9572-AB89C7249D0D}" type="parTrans" cxnId="{2AC74A99-133D-A746-8A12-49BB3B1F0224}">
      <dgm:prSet/>
      <dgm:spPr/>
      <dgm:t>
        <a:bodyPr/>
        <a:lstStyle/>
        <a:p>
          <a:endParaRPr lang="en-US"/>
        </a:p>
      </dgm:t>
    </dgm:pt>
    <dgm:pt modelId="{A562F710-22F1-5A4F-B948-5985AB335A2D}" type="sibTrans" cxnId="{2AC74A99-133D-A746-8A12-49BB3B1F0224}">
      <dgm:prSet/>
      <dgm:spPr/>
      <dgm:t>
        <a:bodyPr/>
        <a:lstStyle/>
        <a:p>
          <a:endParaRPr lang="en-US"/>
        </a:p>
      </dgm:t>
    </dgm:pt>
    <dgm:pt modelId="{54FE8248-48EC-7B44-B8DE-22615F7BA01F}">
      <dgm:prSet phldrT="[Text]" custT="1"/>
      <dgm:spPr/>
      <dgm:t>
        <a:bodyPr/>
        <a:lstStyle/>
        <a:p>
          <a:r>
            <a: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Advances in technology</a:t>
          </a:r>
          <a:endParaRPr lang="en-US" sz="2800" b="1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F77116C6-8CBD-BA42-B37E-895AD4D5820D}" type="parTrans" cxnId="{2EA96FC2-CC56-004A-B7D2-1E511411BEBE}">
      <dgm:prSet/>
      <dgm:spPr/>
      <dgm:t>
        <a:bodyPr/>
        <a:lstStyle/>
        <a:p>
          <a:endParaRPr lang="en-US"/>
        </a:p>
      </dgm:t>
    </dgm:pt>
    <dgm:pt modelId="{1789DC51-3F60-1840-B15B-0183C8EC8601}" type="sibTrans" cxnId="{2EA96FC2-CC56-004A-B7D2-1E511411BEBE}">
      <dgm:prSet/>
      <dgm:spPr/>
      <dgm:t>
        <a:bodyPr/>
        <a:lstStyle/>
        <a:p>
          <a:endParaRPr lang="en-US"/>
        </a:p>
      </dgm:t>
    </dgm:pt>
    <dgm:pt modelId="{16C3833C-3C02-AF44-B888-264EBDB21950}">
      <dgm:prSet phldrT="[Text]" custT="1"/>
      <dgm:spPr/>
      <dgm:t>
        <a:bodyPr/>
        <a:lstStyle/>
        <a:p>
          <a:r>
            <a:rPr lang="en-US" sz="2800" b="1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Development of new services</a:t>
          </a:r>
          <a:endParaRPr lang="en-US" sz="2800" b="1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38A02434-4432-D34C-826B-2A035564AAB9}" type="parTrans" cxnId="{073A7B5E-E974-0E4D-B3D3-83A4DBA15DC2}">
      <dgm:prSet/>
      <dgm:spPr/>
      <dgm:t>
        <a:bodyPr/>
        <a:lstStyle/>
        <a:p>
          <a:endParaRPr lang="en-US"/>
        </a:p>
      </dgm:t>
    </dgm:pt>
    <dgm:pt modelId="{2733DF5F-822D-3B47-B7DC-CC18552E2969}" type="sibTrans" cxnId="{073A7B5E-E974-0E4D-B3D3-83A4DBA15DC2}">
      <dgm:prSet/>
      <dgm:spPr/>
      <dgm:t>
        <a:bodyPr/>
        <a:lstStyle/>
        <a:p>
          <a:endParaRPr lang="en-US"/>
        </a:p>
      </dgm:t>
    </dgm:pt>
    <dgm:pt modelId="{BFE806F4-125C-0742-824B-A166878E24CD}" type="pres">
      <dgm:prSet presAssocID="{4588CFB4-F81C-1544-A946-388F0B9AC4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EF835-FFFF-F844-B34D-C01171130C17}" type="pres">
      <dgm:prSet presAssocID="{43C4AFAB-E1F6-984F-AAE1-A410CE12791D}" presName="centerShape" presStyleLbl="node0" presStyleIdx="0" presStyleCnt="1"/>
      <dgm:spPr/>
      <dgm:t>
        <a:bodyPr/>
        <a:lstStyle/>
        <a:p>
          <a:endParaRPr lang="en-US"/>
        </a:p>
      </dgm:t>
    </dgm:pt>
    <dgm:pt modelId="{7D330B26-B0C6-9047-9396-2BBF4E0A9C6B}" type="pres">
      <dgm:prSet presAssocID="{38A02434-4432-D34C-826B-2A035564AAB9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F5F378E2-77EE-FE4B-996A-5DCA2A441EB2}" type="pres">
      <dgm:prSet presAssocID="{16C3833C-3C02-AF44-B888-264EBDB2195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6CE76-0A7B-C44F-8FCC-88E3DF29F97C}" type="pres">
      <dgm:prSet presAssocID="{F77116C6-8CBD-BA42-B37E-895AD4D5820D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C4CD5652-DFEB-AB4C-A8AA-8EDAB12BF2FE}" type="pres">
      <dgm:prSet presAssocID="{54FE8248-48EC-7B44-B8DE-22615F7BA01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F5D3E3-C9A3-4C47-8974-3A5C1882532B}" type="presOf" srcId="{43C4AFAB-E1F6-984F-AAE1-A410CE12791D}" destId="{BA9EF835-FFFF-F844-B34D-C01171130C17}" srcOrd="0" destOrd="0" presId="urn:microsoft.com/office/officeart/2005/8/layout/radial4"/>
    <dgm:cxn modelId="{2EA96FC2-CC56-004A-B7D2-1E511411BEBE}" srcId="{43C4AFAB-E1F6-984F-AAE1-A410CE12791D}" destId="{54FE8248-48EC-7B44-B8DE-22615F7BA01F}" srcOrd="1" destOrd="0" parTransId="{F77116C6-8CBD-BA42-B37E-895AD4D5820D}" sibTransId="{1789DC51-3F60-1840-B15B-0183C8EC8601}"/>
    <dgm:cxn modelId="{073A7B5E-E974-0E4D-B3D3-83A4DBA15DC2}" srcId="{43C4AFAB-E1F6-984F-AAE1-A410CE12791D}" destId="{16C3833C-3C02-AF44-B888-264EBDB21950}" srcOrd="0" destOrd="0" parTransId="{38A02434-4432-D34C-826B-2A035564AAB9}" sibTransId="{2733DF5F-822D-3B47-B7DC-CC18552E2969}"/>
    <dgm:cxn modelId="{2AC74A99-133D-A746-8A12-49BB3B1F0224}" srcId="{4588CFB4-F81C-1544-A946-388F0B9AC421}" destId="{43C4AFAB-E1F6-984F-AAE1-A410CE12791D}" srcOrd="0" destOrd="0" parTransId="{52EE16F2-4F27-EA49-9572-AB89C7249D0D}" sibTransId="{A562F710-22F1-5A4F-B948-5985AB335A2D}"/>
    <dgm:cxn modelId="{932BC271-3462-484A-A555-AC5B85240F49}" type="presOf" srcId="{38A02434-4432-D34C-826B-2A035564AAB9}" destId="{7D330B26-B0C6-9047-9396-2BBF4E0A9C6B}" srcOrd="0" destOrd="0" presId="urn:microsoft.com/office/officeart/2005/8/layout/radial4"/>
    <dgm:cxn modelId="{F4772D58-2BFE-6D49-A260-C0D642C0C265}" type="presOf" srcId="{16C3833C-3C02-AF44-B888-264EBDB21950}" destId="{F5F378E2-77EE-FE4B-996A-5DCA2A441EB2}" srcOrd="0" destOrd="0" presId="urn:microsoft.com/office/officeart/2005/8/layout/radial4"/>
    <dgm:cxn modelId="{E9D8D867-248A-3749-84E4-7068549EA349}" type="presOf" srcId="{54FE8248-48EC-7B44-B8DE-22615F7BA01F}" destId="{C4CD5652-DFEB-AB4C-A8AA-8EDAB12BF2FE}" srcOrd="0" destOrd="0" presId="urn:microsoft.com/office/officeart/2005/8/layout/radial4"/>
    <dgm:cxn modelId="{CDEDB655-DD5C-1D45-8616-19645359C690}" type="presOf" srcId="{4588CFB4-F81C-1544-A946-388F0B9AC421}" destId="{BFE806F4-125C-0742-824B-A166878E24CD}" srcOrd="0" destOrd="0" presId="urn:microsoft.com/office/officeart/2005/8/layout/radial4"/>
    <dgm:cxn modelId="{55536D22-84EB-4041-AEAC-3A209A6CE354}" type="presOf" srcId="{F77116C6-8CBD-BA42-B37E-895AD4D5820D}" destId="{6B76CE76-0A7B-C44F-8FCC-88E3DF29F97C}" srcOrd="0" destOrd="0" presId="urn:microsoft.com/office/officeart/2005/8/layout/radial4"/>
    <dgm:cxn modelId="{865CCA7C-402B-464D-A4C2-108BA322C29A}" type="presParOf" srcId="{BFE806F4-125C-0742-824B-A166878E24CD}" destId="{BA9EF835-FFFF-F844-B34D-C01171130C17}" srcOrd="0" destOrd="0" presId="urn:microsoft.com/office/officeart/2005/8/layout/radial4"/>
    <dgm:cxn modelId="{5B845BAF-49D3-0543-8784-E71D34C5F7E8}" type="presParOf" srcId="{BFE806F4-125C-0742-824B-A166878E24CD}" destId="{7D330B26-B0C6-9047-9396-2BBF4E0A9C6B}" srcOrd="1" destOrd="0" presId="urn:microsoft.com/office/officeart/2005/8/layout/radial4"/>
    <dgm:cxn modelId="{A888C34E-039F-C34A-B723-3C5BF0587B6F}" type="presParOf" srcId="{BFE806F4-125C-0742-824B-A166878E24CD}" destId="{F5F378E2-77EE-FE4B-996A-5DCA2A441EB2}" srcOrd="2" destOrd="0" presId="urn:microsoft.com/office/officeart/2005/8/layout/radial4"/>
    <dgm:cxn modelId="{7DFCDC29-53B2-6D46-BCF0-6C5D00354F11}" type="presParOf" srcId="{BFE806F4-125C-0742-824B-A166878E24CD}" destId="{6B76CE76-0A7B-C44F-8FCC-88E3DF29F97C}" srcOrd="3" destOrd="0" presId="urn:microsoft.com/office/officeart/2005/8/layout/radial4"/>
    <dgm:cxn modelId="{B0E5894A-F221-514D-8673-7254588A97F5}" type="presParOf" srcId="{BFE806F4-125C-0742-824B-A166878E24CD}" destId="{C4CD5652-DFEB-AB4C-A8AA-8EDAB12BF2F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C76A64-831E-1348-8453-3D33B6CFD474}" type="doc">
      <dgm:prSet loTypeId="urn:microsoft.com/office/officeart/2005/8/layout/default#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9DB0B-F85D-0141-9C8B-B7F00C20169F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Trend toward faster and cheaper, in both computing 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and communication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54A8C98B-6F07-3646-911F-2D50D788DEAE}" type="parTrans" cxnId="{8F359BD6-460C-BF48-912D-0C06FEDA0FD1}">
      <dgm:prSet/>
      <dgm:spPr/>
      <dgm:t>
        <a:bodyPr/>
        <a:lstStyle/>
        <a:p>
          <a:endParaRPr lang="en-US"/>
        </a:p>
      </dgm:t>
    </dgm:pt>
    <dgm:pt modelId="{E305B1B3-52DF-8E48-BAC9-BB7215C577F6}" type="sibTrans" cxnId="{8F359BD6-460C-BF48-912D-0C06FEDA0FD1}">
      <dgm:prSet/>
      <dgm:spPr/>
      <dgm:t>
        <a:bodyPr/>
        <a:lstStyle/>
        <a:p>
          <a:endParaRPr lang="en-US"/>
        </a:p>
      </dgm:t>
    </dgm:pt>
    <dgm:pt modelId="{3CE7AAA4-B100-F046-BDC5-DF03ACD75799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smtClean="0">
              <a:solidFill>
                <a:schemeClr val="accent4">
                  <a:lumMod val="10000"/>
                </a:schemeClr>
              </a:solidFill>
            </a:rPr>
            <a:t>More powerful computers supporting more demanding applications</a:t>
          </a:r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C1C5CE43-B436-2347-BB56-E061964C717A}" type="parTrans" cxnId="{F736BDCB-F9CD-684F-8551-BD53EB1C01C3}">
      <dgm:prSet/>
      <dgm:spPr/>
      <dgm:t>
        <a:bodyPr/>
        <a:lstStyle/>
        <a:p>
          <a:endParaRPr lang="en-US"/>
        </a:p>
      </dgm:t>
    </dgm:pt>
    <dgm:pt modelId="{4E1FCC93-7084-C24C-B3DA-05B6F3317E6A}" type="sibTrans" cxnId="{F736BDCB-F9CD-684F-8551-BD53EB1C01C3}">
      <dgm:prSet/>
      <dgm:spPr/>
      <dgm:t>
        <a:bodyPr/>
        <a:lstStyle/>
        <a:p>
          <a:endParaRPr lang="en-US"/>
        </a:p>
      </dgm:t>
    </dgm:pt>
    <dgm:pt modelId="{10049C26-C71C-E54E-8408-4DCB3B59ABB8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The increasing use of optical fiber and high-speed wireless has brought transmission prices down and greatly increased capacity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4B9C3B4A-EF8A-FC4F-B1B1-320D3F3D5031}" type="parTrans" cxnId="{46DB28A3-CBED-C040-8DE2-EFA6D1F94181}">
      <dgm:prSet/>
      <dgm:spPr/>
      <dgm:t>
        <a:bodyPr/>
        <a:lstStyle/>
        <a:p>
          <a:endParaRPr lang="en-US"/>
        </a:p>
      </dgm:t>
    </dgm:pt>
    <dgm:pt modelId="{C2507D23-5627-2C43-AAE9-610FE334672C}" type="sibTrans" cxnId="{46DB28A3-CBED-C040-8DE2-EFA6D1F94181}">
      <dgm:prSet/>
      <dgm:spPr/>
      <dgm:t>
        <a:bodyPr/>
        <a:lstStyle/>
        <a:p>
          <a:endParaRPr lang="en-US"/>
        </a:p>
      </dgm:t>
    </dgm:pt>
    <dgm:pt modelId="{5BC366E6-A5D3-AB4C-B020-6E62C8484292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Today’s networks are more “intelligent”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0044C307-FBE2-0443-BE18-3946BE05D570}" type="parTrans" cxnId="{160E10A4-F76D-4F43-AD0B-5A763EB419BF}">
      <dgm:prSet/>
      <dgm:spPr/>
      <dgm:t>
        <a:bodyPr/>
        <a:lstStyle/>
        <a:p>
          <a:endParaRPr lang="en-US"/>
        </a:p>
      </dgm:t>
    </dgm:pt>
    <dgm:pt modelId="{6A230286-BA61-434E-BB17-352D1C3AAD4D}" type="sibTrans" cxnId="{160E10A4-F76D-4F43-AD0B-5A763EB419BF}">
      <dgm:prSet/>
      <dgm:spPr/>
      <dgm:t>
        <a:bodyPr/>
        <a:lstStyle/>
        <a:p>
          <a:endParaRPr lang="en-US"/>
        </a:p>
      </dgm:t>
    </dgm:pt>
    <dgm:pt modelId="{7B33757B-0587-D046-B8E8-070EB868B550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smtClean="0">
              <a:solidFill>
                <a:schemeClr val="accent4">
                  <a:lumMod val="10000"/>
                </a:schemeClr>
              </a:solidFill>
            </a:rPr>
            <a:t>Differing levels of quality of service (QoS)</a:t>
          </a:r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24F7501D-9E83-8746-B34F-029BA564F673}" type="parTrans" cxnId="{CF946E98-214D-3741-ACBE-37EF5A386B1C}">
      <dgm:prSet/>
      <dgm:spPr/>
      <dgm:t>
        <a:bodyPr/>
        <a:lstStyle/>
        <a:p>
          <a:endParaRPr lang="en-US"/>
        </a:p>
      </dgm:t>
    </dgm:pt>
    <dgm:pt modelId="{EEA474F3-952C-ED43-AA33-6E22F6A82EFE}" type="sibTrans" cxnId="{CF946E98-214D-3741-ACBE-37EF5A386B1C}">
      <dgm:prSet/>
      <dgm:spPr/>
      <dgm:t>
        <a:bodyPr/>
        <a:lstStyle/>
        <a:p>
          <a:endParaRPr lang="en-US"/>
        </a:p>
      </dgm:t>
    </dgm:pt>
    <dgm:pt modelId="{343160AD-5301-3648-97BE-B3BE20E1CEE0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Variety of customizable services in the areas of network management and security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A56AA2C5-3391-DD49-A64A-66B0D443F150}" type="parTrans" cxnId="{EC538C77-2B6C-0C41-B441-4CCB6FF90C6B}">
      <dgm:prSet/>
      <dgm:spPr/>
      <dgm:t>
        <a:bodyPr/>
        <a:lstStyle/>
        <a:p>
          <a:endParaRPr lang="en-US"/>
        </a:p>
      </dgm:t>
    </dgm:pt>
    <dgm:pt modelId="{5E4B64C8-938D-CB42-ADB3-2D0D2BE655F0}" type="sibTrans" cxnId="{EC538C77-2B6C-0C41-B441-4CCB6FF90C6B}">
      <dgm:prSet/>
      <dgm:spPr/>
      <dgm:t>
        <a:bodyPr/>
        <a:lstStyle/>
        <a:p>
          <a:endParaRPr lang="en-US"/>
        </a:p>
      </dgm:t>
    </dgm:pt>
    <dgm:pt modelId="{21230F45-C5E7-2244-8225-E9C98B895363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smtClean="0">
              <a:solidFill>
                <a:schemeClr val="accent4">
                  <a:lumMod val="10000"/>
                </a:schemeClr>
              </a:solidFill>
            </a:rPr>
            <a:t>The Internet, the Web, and associated applications have emerged as dominant features for both business and personal network landscapes</a:t>
          </a:r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8C18EBEE-CFE4-764D-9947-6C87F46FB98C}" type="parTrans" cxnId="{B0424E02-5900-6E4C-A09F-F6BF530712AE}">
      <dgm:prSet/>
      <dgm:spPr/>
      <dgm:t>
        <a:bodyPr/>
        <a:lstStyle/>
        <a:p>
          <a:endParaRPr lang="en-US"/>
        </a:p>
      </dgm:t>
    </dgm:pt>
    <dgm:pt modelId="{D7161CD1-D40A-4B4F-9719-EFF3C97BB8CD}" type="sibTrans" cxnId="{B0424E02-5900-6E4C-A09F-F6BF530712AE}">
      <dgm:prSet/>
      <dgm:spPr/>
      <dgm:t>
        <a:bodyPr/>
        <a:lstStyle/>
        <a:p>
          <a:endParaRPr lang="en-US"/>
        </a:p>
      </dgm:t>
    </dgm:pt>
    <dgm:pt modelId="{1577C3C6-FDB1-844F-B765-886665D343A3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“Everything 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over IP”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951CEAEB-3D07-1740-B745-1C7E986E3689}" type="parTrans" cxnId="{F0018037-594C-5640-AE7A-9E99FCDF6D3D}">
      <dgm:prSet/>
      <dgm:spPr/>
      <dgm:t>
        <a:bodyPr/>
        <a:lstStyle/>
        <a:p>
          <a:endParaRPr lang="en-US"/>
        </a:p>
      </dgm:t>
    </dgm:pt>
    <dgm:pt modelId="{6E2E6E6C-67CE-8D4D-8D2D-B3632D068057}" type="sibTrans" cxnId="{F0018037-594C-5640-AE7A-9E99FCDF6D3D}">
      <dgm:prSet/>
      <dgm:spPr/>
      <dgm:t>
        <a:bodyPr/>
        <a:lstStyle/>
        <a:p>
          <a:endParaRPr lang="en-US"/>
        </a:p>
      </dgm:t>
    </dgm:pt>
    <dgm:pt modelId="{C5ACE25A-8596-4945-A8F6-B21FE7658A5C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Intranets and extranets are being used to isolate proprietary information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E012926C-46BC-114E-B45D-52A98F6406EC}" type="parTrans" cxnId="{00CE64E7-2035-F44A-9E5B-036F728AA18A}">
      <dgm:prSet/>
      <dgm:spPr/>
      <dgm:t>
        <a:bodyPr/>
        <a:lstStyle/>
        <a:p>
          <a:endParaRPr lang="en-US"/>
        </a:p>
      </dgm:t>
    </dgm:pt>
    <dgm:pt modelId="{B310B227-1FD3-B744-84BB-150B70329120}" type="sibTrans" cxnId="{00CE64E7-2035-F44A-9E5B-036F728AA18A}">
      <dgm:prSet/>
      <dgm:spPr/>
      <dgm:t>
        <a:bodyPr/>
        <a:lstStyle/>
        <a:p>
          <a:endParaRPr lang="en-US"/>
        </a:p>
      </dgm:t>
    </dgm:pt>
    <dgm:pt modelId="{85E12592-3CA2-7842-8CA9-591C3E37AA65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smtClean="0">
              <a:solidFill>
                <a:schemeClr val="accent4">
                  <a:lumMod val="10000"/>
                </a:schemeClr>
              </a:solidFill>
            </a:rPr>
            <a:t>Mobility</a:t>
          </a:r>
          <a:endParaRPr lang="en-US">
            <a:solidFill>
              <a:schemeClr val="accent4">
                <a:lumMod val="10000"/>
              </a:schemeClr>
            </a:solidFill>
          </a:endParaRPr>
        </a:p>
      </dgm:t>
    </dgm:pt>
    <dgm:pt modelId="{EBBBE96D-FE56-E244-A9EC-C861B7A180F4}" type="parTrans" cxnId="{E9E9FCB3-670E-F843-83A7-EE487A64F85C}">
      <dgm:prSet/>
      <dgm:spPr/>
      <dgm:t>
        <a:bodyPr/>
        <a:lstStyle/>
        <a:p>
          <a:endParaRPr lang="en-US"/>
        </a:p>
      </dgm:t>
    </dgm:pt>
    <dgm:pt modelId="{E3FB984C-C840-2A4B-95D4-B96DC26D81F3}" type="sibTrans" cxnId="{E9E9FCB3-670E-F843-83A7-EE487A64F85C}">
      <dgm:prSet/>
      <dgm:spPr/>
      <dgm:t>
        <a:bodyPr/>
        <a:lstStyle/>
        <a:p>
          <a:endParaRPr lang="en-US"/>
        </a:p>
      </dgm:t>
    </dgm:pt>
    <dgm:pt modelId="{C326D8A4-4628-1145-8254-DD88B879864B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iPhone, Droid, and </a:t>
          </a:r>
          <a:r>
            <a:rPr lang="en-US" dirty="0" err="1" smtClean="0">
              <a:solidFill>
                <a:schemeClr val="accent4">
                  <a:lumMod val="10000"/>
                </a:schemeClr>
              </a:solidFill>
            </a:rPr>
            <a:t>iPad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 have become drivers of the evolution of business networks and their use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A0B01DD7-4CC2-A74C-B5B0-DF2C88534E67}" type="parTrans" cxnId="{654844C2-2613-3A49-8074-9F1FF532098C}">
      <dgm:prSet/>
      <dgm:spPr/>
      <dgm:t>
        <a:bodyPr/>
        <a:lstStyle/>
        <a:p>
          <a:endParaRPr lang="en-US"/>
        </a:p>
      </dgm:t>
    </dgm:pt>
    <dgm:pt modelId="{5334C349-7E1B-8341-B02C-EA9E43315D21}" type="sibTrans" cxnId="{654844C2-2613-3A49-8074-9F1FF532098C}">
      <dgm:prSet/>
      <dgm:spPr/>
      <dgm:t>
        <a:bodyPr/>
        <a:lstStyle/>
        <a:p>
          <a:endParaRPr lang="en-US"/>
        </a:p>
      </dgm:t>
    </dgm:pt>
    <dgm:pt modelId="{23FE3804-D8A1-AB41-8337-6D4FABC0C487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Enterprise </a:t>
          </a:r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applications are now routinely delivered on mobile devices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B3246E71-7324-3541-B952-8939E1E3BFB2}" type="parTrans" cxnId="{107EC710-6789-6D47-AD94-D829A7B16F83}">
      <dgm:prSet/>
      <dgm:spPr/>
      <dgm:t>
        <a:bodyPr/>
        <a:lstStyle/>
        <a:p>
          <a:endParaRPr lang="en-US"/>
        </a:p>
      </dgm:t>
    </dgm:pt>
    <dgm:pt modelId="{AC2DB429-52D1-EF4B-8854-795C9446CE2E}" type="sibTrans" cxnId="{107EC710-6789-6D47-AD94-D829A7B16F83}">
      <dgm:prSet/>
      <dgm:spPr/>
      <dgm:t>
        <a:bodyPr/>
        <a:lstStyle/>
        <a:p>
          <a:endParaRPr lang="en-US"/>
        </a:p>
      </dgm:t>
    </dgm:pt>
    <dgm:pt modelId="{5A522904-39C2-C148-999B-90BCA3EAFEEA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>
              <a:solidFill>
                <a:schemeClr val="accent4">
                  <a:lumMod val="10000"/>
                </a:schemeClr>
              </a:solidFill>
            </a:rPr>
            <a:t>Cloud computing is being embraced</a:t>
          </a:r>
          <a:endParaRPr lang="en-US" dirty="0">
            <a:solidFill>
              <a:schemeClr val="accent4">
                <a:lumMod val="10000"/>
              </a:schemeClr>
            </a:solidFill>
          </a:endParaRPr>
        </a:p>
      </dgm:t>
    </dgm:pt>
    <dgm:pt modelId="{B339582A-8475-6443-9AC8-8F11FB7C8B2F}" type="parTrans" cxnId="{C6D3546B-611B-B94B-821E-057C853AE9B6}">
      <dgm:prSet/>
      <dgm:spPr/>
      <dgm:t>
        <a:bodyPr/>
        <a:lstStyle/>
        <a:p>
          <a:endParaRPr lang="en-US"/>
        </a:p>
      </dgm:t>
    </dgm:pt>
    <dgm:pt modelId="{AA6FF9BA-3ADD-FA43-8764-D197FA24B25B}" type="sibTrans" cxnId="{C6D3546B-611B-B94B-821E-057C853AE9B6}">
      <dgm:prSet/>
      <dgm:spPr/>
      <dgm:t>
        <a:bodyPr/>
        <a:lstStyle/>
        <a:p>
          <a:endParaRPr lang="en-US"/>
        </a:p>
      </dgm:t>
    </dgm:pt>
    <dgm:pt modelId="{4717E590-A413-C64C-8398-EE01B919C092}" type="pres">
      <dgm:prSet presAssocID="{F3C76A64-831E-1348-8453-3D33B6CFD47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0E39FA-EBC7-AF48-96B5-57D71105D2E0}" type="pres">
      <dgm:prSet presAssocID="{9979DB0B-F85D-0141-9C8B-B7F00C2016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B5604-1C62-7A48-8327-35DE761C212A}" type="pres">
      <dgm:prSet presAssocID="{E305B1B3-52DF-8E48-BAC9-BB7215C577F6}" presName="sibTrans" presStyleCnt="0"/>
      <dgm:spPr/>
    </dgm:pt>
    <dgm:pt modelId="{78B722B5-F68C-9A48-85A7-3462D0E088C1}" type="pres">
      <dgm:prSet presAssocID="{5BC366E6-A5D3-AB4C-B020-6E62C84842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847C6-B9E0-FC4A-A092-2DD6EA8543FE}" type="pres">
      <dgm:prSet presAssocID="{6A230286-BA61-434E-BB17-352D1C3AAD4D}" presName="sibTrans" presStyleCnt="0"/>
      <dgm:spPr/>
    </dgm:pt>
    <dgm:pt modelId="{63E1B163-F99D-2D4D-B3E2-A1C4FD41683B}" type="pres">
      <dgm:prSet presAssocID="{21230F45-C5E7-2244-8225-E9C98B8953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45BF1-5857-2743-A6AE-4B22D40EBB3E}" type="pres">
      <dgm:prSet presAssocID="{D7161CD1-D40A-4B4F-9719-EFF3C97BB8CD}" presName="sibTrans" presStyleCnt="0"/>
      <dgm:spPr/>
    </dgm:pt>
    <dgm:pt modelId="{9D9BB3AE-0AE6-C045-9DC0-EE5CC919B8A7}" type="pres">
      <dgm:prSet presAssocID="{85E12592-3CA2-7842-8CA9-591C3E37AA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3546B-611B-B94B-821E-057C853AE9B6}" srcId="{85E12592-3CA2-7842-8CA9-591C3E37AA65}" destId="{5A522904-39C2-C148-999B-90BCA3EAFEEA}" srcOrd="2" destOrd="0" parTransId="{B339582A-8475-6443-9AC8-8F11FB7C8B2F}" sibTransId="{AA6FF9BA-3ADD-FA43-8764-D197FA24B25B}"/>
    <dgm:cxn modelId="{49AF69D2-DD1B-0141-A7C8-1B307395C566}" type="presOf" srcId="{5BC366E6-A5D3-AB4C-B020-6E62C8484292}" destId="{78B722B5-F68C-9A48-85A7-3462D0E088C1}" srcOrd="0" destOrd="0" presId="urn:microsoft.com/office/officeart/2005/8/layout/default#1"/>
    <dgm:cxn modelId="{E9E9FCB3-670E-F843-83A7-EE487A64F85C}" srcId="{F3C76A64-831E-1348-8453-3D33B6CFD474}" destId="{85E12592-3CA2-7842-8CA9-591C3E37AA65}" srcOrd="3" destOrd="0" parTransId="{EBBBE96D-FE56-E244-A9EC-C861B7A180F4}" sibTransId="{E3FB984C-C840-2A4B-95D4-B96DC26D81F3}"/>
    <dgm:cxn modelId="{898C7117-6CF4-3849-9D57-84709620FBC6}" type="presOf" srcId="{C5ACE25A-8596-4945-A8F6-B21FE7658A5C}" destId="{63E1B163-F99D-2D4D-B3E2-A1C4FD41683B}" srcOrd="0" destOrd="2" presId="urn:microsoft.com/office/officeart/2005/8/layout/default#1"/>
    <dgm:cxn modelId="{8F359BD6-460C-BF48-912D-0C06FEDA0FD1}" srcId="{F3C76A64-831E-1348-8453-3D33B6CFD474}" destId="{9979DB0B-F85D-0141-9C8B-B7F00C20169F}" srcOrd="0" destOrd="0" parTransId="{54A8C98B-6F07-3646-911F-2D50D788DEAE}" sibTransId="{E305B1B3-52DF-8E48-BAC9-BB7215C577F6}"/>
    <dgm:cxn modelId="{F736BDCB-F9CD-684F-8551-BD53EB1C01C3}" srcId="{9979DB0B-F85D-0141-9C8B-B7F00C20169F}" destId="{3CE7AAA4-B100-F046-BDC5-DF03ACD75799}" srcOrd="0" destOrd="0" parTransId="{C1C5CE43-B436-2347-BB56-E061964C717A}" sibTransId="{4E1FCC93-7084-C24C-B3DA-05B6F3317E6A}"/>
    <dgm:cxn modelId="{B740A81B-32D4-F246-882B-69484C517F29}" type="presOf" srcId="{21230F45-C5E7-2244-8225-E9C98B895363}" destId="{63E1B163-F99D-2D4D-B3E2-A1C4FD41683B}" srcOrd="0" destOrd="0" presId="urn:microsoft.com/office/officeart/2005/8/layout/default#1"/>
    <dgm:cxn modelId="{46DB28A3-CBED-C040-8DE2-EFA6D1F94181}" srcId="{9979DB0B-F85D-0141-9C8B-B7F00C20169F}" destId="{10049C26-C71C-E54E-8408-4DCB3B59ABB8}" srcOrd="1" destOrd="0" parTransId="{4B9C3B4A-EF8A-FC4F-B1B1-320D3F3D5031}" sibTransId="{C2507D23-5627-2C43-AAE9-610FE334672C}"/>
    <dgm:cxn modelId="{98C2228F-9672-5C4D-AF2A-40C169BD7AB3}" type="presOf" srcId="{343160AD-5301-3648-97BE-B3BE20E1CEE0}" destId="{78B722B5-F68C-9A48-85A7-3462D0E088C1}" srcOrd="0" destOrd="2" presId="urn:microsoft.com/office/officeart/2005/8/layout/default#1"/>
    <dgm:cxn modelId="{CF946E98-214D-3741-ACBE-37EF5A386B1C}" srcId="{5BC366E6-A5D3-AB4C-B020-6E62C8484292}" destId="{7B33757B-0587-D046-B8E8-070EB868B550}" srcOrd="0" destOrd="0" parTransId="{24F7501D-9E83-8746-B34F-029BA564F673}" sibTransId="{EEA474F3-952C-ED43-AA33-6E22F6A82EFE}"/>
    <dgm:cxn modelId="{654844C2-2613-3A49-8074-9F1FF532098C}" srcId="{85E12592-3CA2-7842-8CA9-591C3E37AA65}" destId="{C326D8A4-4628-1145-8254-DD88B879864B}" srcOrd="0" destOrd="0" parTransId="{A0B01DD7-4CC2-A74C-B5B0-DF2C88534E67}" sibTransId="{5334C349-7E1B-8341-B02C-EA9E43315D21}"/>
    <dgm:cxn modelId="{00CE64E7-2035-F44A-9E5B-036F728AA18A}" srcId="{21230F45-C5E7-2244-8225-E9C98B895363}" destId="{C5ACE25A-8596-4945-A8F6-B21FE7658A5C}" srcOrd="1" destOrd="0" parTransId="{E012926C-46BC-114E-B45D-52A98F6406EC}" sibTransId="{B310B227-1FD3-B744-84BB-150B70329120}"/>
    <dgm:cxn modelId="{107EC710-6789-6D47-AD94-D829A7B16F83}" srcId="{85E12592-3CA2-7842-8CA9-591C3E37AA65}" destId="{23FE3804-D8A1-AB41-8337-6D4FABC0C487}" srcOrd="1" destOrd="0" parTransId="{B3246E71-7324-3541-B952-8939E1E3BFB2}" sibTransId="{AC2DB429-52D1-EF4B-8854-795C9446CE2E}"/>
    <dgm:cxn modelId="{35B00C6E-01B6-7142-BBEB-9D808F8780CF}" type="presOf" srcId="{3CE7AAA4-B100-F046-BDC5-DF03ACD75799}" destId="{740E39FA-EBC7-AF48-96B5-57D71105D2E0}" srcOrd="0" destOrd="1" presId="urn:microsoft.com/office/officeart/2005/8/layout/default#1"/>
    <dgm:cxn modelId="{EC538C77-2B6C-0C41-B441-4CCB6FF90C6B}" srcId="{5BC366E6-A5D3-AB4C-B020-6E62C8484292}" destId="{343160AD-5301-3648-97BE-B3BE20E1CEE0}" srcOrd="1" destOrd="0" parTransId="{A56AA2C5-3391-DD49-A64A-66B0D443F150}" sibTransId="{5E4B64C8-938D-CB42-ADB3-2D0D2BE655F0}"/>
    <dgm:cxn modelId="{160E10A4-F76D-4F43-AD0B-5A763EB419BF}" srcId="{F3C76A64-831E-1348-8453-3D33B6CFD474}" destId="{5BC366E6-A5D3-AB4C-B020-6E62C8484292}" srcOrd="1" destOrd="0" parTransId="{0044C307-FBE2-0443-BE18-3946BE05D570}" sibTransId="{6A230286-BA61-434E-BB17-352D1C3AAD4D}"/>
    <dgm:cxn modelId="{A1D51B46-B3F7-4E42-BE62-7B0D28FED48D}" type="presOf" srcId="{F3C76A64-831E-1348-8453-3D33B6CFD474}" destId="{4717E590-A413-C64C-8398-EE01B919C092}" srcOrd="0" destOrd="0" presId="urn:microsoft.com/office/officeart/2005/8/layout/default#1"/>
    <dgm:cxn modelId="{F0018037-594C-5640-AE7A-9E99FCDF6D3D}" srcId="{21230F45-C5E7-2244-8225-E9C98B895363}" destId="{1577C3C6-FDB1-844F-B765-886665D343A3}" srcOrd="0" destOrd="0" parTransId="{951CEAEB-3D07-1740-B745-1C7E986E3689}" sibTransId="{6E2E6E6C-67CE-8D4D-8D2D-B3632D068057}"/>
    <dgm:cxn modelId="{40372471-C0BB-C14B-A517-0CC72DD3B1AD}" type="presOf" srcId="{5A522904-39C2-C148-999B-90BCA3EAFEEA}" destId="{9D9BB3AE-0AE6-C045-9DC0-EE5CC919B8A7}" srcOrd="0" destOrd="3" presId="urn:microsoft.com/office/officeart/2005/8/layout/default#1"/>
    <dgm:cxn modelId="{A64DD9D5-7FD5-FA4A-9E13-793B0D2550ED}" type="presOf" srcId="{9979DB0B-F85D-0141-9C8B-B7F00C20169F}" destId="{740E39FA-EBC7-AF48-96B5-57D71105D2E0}" srcOrd="0" destOrd="0" presId="urn:microsoft.com/office/officeart/2005/8/layout/default#1"/>
    <dgm:cxn modelId="{AF0E6BAC-32CC-2B41-B9F6-C3ACFD0F57EE}" type="presOf" srcId="{C326D8A4-4628-1145-8254-DD88B879864B}" destId="{9D9BB3AE-0AE6-C045-9DC0-EE5CC919B8A7}" srcOrd="0" destOrd="1" presId="urn:microsoft.com/office/officeart/2005/8/layout/default#1"/>
    <dgm:cxn modelId="{B0424E02-5900-6E4C-A09F-F6BF530712AE}" srcId="{F3C76A64-831E-1348-8453-3D33B6CFD474}" destId="{21230F45-C5E7-2244-8225-E9C98B895363}" srcOrd="2" destOrd="0" parTransId="{8C18EBEE-CFE4-764D-9947-6C87F46FB98C}" sibTransId="{D7161CD1-D40A-4B4F-9719-EFF3C97BB8CD}"/>
    <dgm:cxn modelId="{7926B75B-9302-5941-BD85-DF80F98ED779}" type="presOf" srcId="{10049C26-C71C-E54E-8408-4DCB3B59ABB8}" destId="{740E39FA-EBC7-AF48-96B5-57D71105D2E0}" srcOrd="0" destOrd="2" presId="urn:microsoft.com/office/officeart/2005/8/layout/default#1"/>
    <dgm:cxn modelId="{0CD2B8F7-33CF-134A-8960-B73A664A1B9D}" type="presOf" srcId="{7B33757B-0587-D046-B8E8-070EB868B550}" destId="{78B722B5-F68C-9A48-85A7-3462D0E088C1}" srcOrd="0" destOrd="1" presId="urn:microsoft.com/office/officeart/2005/8/layout/default#1"/>
    <dgm:cxn modelId="{5BC69D56-2FD6-D84C-8EC3-BA3E5166DC5A}" type="presOf" srcId="{85E12592-3CA2-7842-8CA9-591C3E37AA65}" destId="{9D9BB3AE-0AE6-C045-9DC0-EE5CC919B8A7}" srcOrd="0" destOrd="0" presId="urn:microsoft.com/office/officeart/2005/8/layout/default#1"/>
    <dgm:cxn modelId="{0F1D3724-323B-2E43-BA30-D9DD0B252D05}" type="presOf" srcId="{23FE3804-D8A1-AB41-8337-6D4FABC0C487}" destId="{9D9BB3AE-0AE6-C045-9DC0-EE5CC919B8A7}" srcOrd="0" destOrd="2" presId="urn:microsoft.com/office/officeart/2005/8/layout/default#1"/>
    <dgm:cxn modelId="{D5189EEC-8A09-A641-9720-66842A165F4A}" type="presOf" srcId="{1577C3C6-FDB1-844F-B765-886665D343A3}" destId="{63E1B163-F99D-2D4D-B3E2-A1C4FD41683B}" srcOrd="0" destOrd="1" presId="urn:microsoft.com/office/officeart/2005/8/layout/default#1"/>
    <dgm:cxn modelId="{B849DF7A-87BB-7747-83C0-56A0058CF513}" type="presParOf" srcId="{4717E590-A413-C64C-8398-EE01B919C092}" destId="{740E39FA-EBC7-AF48-96B5-57D71105D2E0}" srcOrd="0" destOrd="0" presId="urn:microsoft.com/office/officeart/2005/8/layout/default#1"/>
    <dgm:cxn modelId="{D8ACDB08-EFAE-754B-A9DA-74F248BEC876}" type="presParOf" srcId="{4717E590-A413-C64C-8398-EE01B919C092}" destId="{CE3B5604-1C62-7A48-8327-35DE761C212A}" srcOrd="1" destOrd="0" presId="urn:microsoft.com/office/officeart/2005/8/layout/default#1"/>
    <dgm:cxn modelId="{0A499910-5637-5043-A110-A5188C3329BA}" type="presParOf" srcId="{4717E590-A413-C64C-8398-EE01B919C092}" destId="{78B722B5-F68C-9A48-85A7-3462D0E088C1}" srcOrd="2" destOrd="0" presId="urn:microsoft.com/office/officeart/2005/8/layout/default#1"/>
    <dgm:cxn modelId="{88356A48-C465-0649-BF19-8E3207E3A28E}" type="presParOf" srcId="{4717E590-A413-C64C-8398-EE01B919C092}" destId="{C87847C6-B9E0-FC4A-A092-2DD6EA8543FE}" srcOrd="3" destOrd="0" presId="urn:microsoft.com/office/officeart/2005/8/layout/default#1"/>
    <dgm:cxn modelId="{44B45F85-267E-2F4D-A525-9C6C63FC36FC}" type="presParOf" srcId="{4717E590-A413-C64C-8398-EE01B919C092}" destId="{63E1B163-F99D-2D4D-B3E2-A1C4FD41683B}" srcOrd="4" destOrd="0" presId="urn:microsoft.com/office/officeart/2005/8/layout/default#1"/>
    <dgm:cxn modelId="{CDEA03C3-45B7-C140-8654-C88984DEB3C8}" type="presParOf" srcId="{4717E590-A413-C64C-8398-EE01B919C092}" destId="{D3745BF1-5857-2743-A6AE-4B22D40EBB3E}" srcOrd="5" destOrd="0" presId="urn:microsoft.com/office/officeart/2005/8/layout/default#1"/>
    <dgm:cxn modelId="{98771CEF-10DB-1245-A506-0C4F077C12FA}" type="presParOf" srcId="{4717E590-A413-C64C-8398-EE01B919C092}" destId="{9D9BB3AE-0AE6-C045-9DC0-EE5CC919B8A7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2580F-DC9B-6843-A3C9-2A01E55B8032}" type="doc">
      <dgm:prSet loTypeId="urn:microsoft.com/office/officeart/2008/layout/RadialCluster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005D9-2A54-DD42-8D12-E82B11C25123}">
      <dgm:prSet phldrT="[Text]" custT="1"/>
      <dgm:spPr/>
      <dgm:t>
        <a:bodyPr/>
        <a:lstStyle/>
        <a:p>
          <a:r>
            <a:rPr lang="en-US" sz="1800" dirty="0" smtClean="0"/>
            <a:t>Two significant trends altered the requirements of the LAN</a:t>
          </a:r>
          <a:endParaRPr lang="en-US" sz="1800" dirty="0"/>
        </a:p>
      </dgm:t>
    </dgm:pt>
    <dgm:pt modelId="{90C707EA-6CAB-7D40-84B3-046C4A3E997E}" type="parTrans" cxnId="{6B3B1833-A373-254A-80EF-373D2C5CEDED}">
      <dgm:prSet/>
      <dgm:spPr/>
      <dgm:t>
        <a:bodyPr/>
        <a:lstStyle/>
        <a:p>
          <a:endParaRPr lang="en-US"/>
        </a:p>
      </dgm:t>
    </dgm:pt>
    <dgm:pt modelId="{F50ED4DC-A0A6-C04C-AC77-A732AD228B89}" type="sibTrans" cxnId="{6B3B1833-A373-254A-80EF-373D2C5CEDED}">
      <dgm:prSet/>
      <dgm:spPr/>
      <dgm:t>
        <a:bodyPr/>
        <a:lstStyle/>
        <a:p>
          <a:endParaRPr lang="en-US"/>
        </a:p>
      </dgm:t>
    </dgm:pt>
    <dgm:pt modelId="{1A54EC94-2AE8-E24C-B16C-EFBC1058FAA6}">
      <dgm:prSet custT="1"/>
      <dgm:spPr/>
      <dgm:t>
        <a:bodyPr/>
        <a:lstStyle/>
        <a:p>
          <a:r>
            <a:rPr lang="en-US" sz="1600" dirty="0" smtClean="0"/>
            <a:t>Explosive growth of speed and computing power of personal computers</a:t>
          </a:r>
        </a:p>
      </dgm:t>
    </dgm:pt>
    <dgm:pt modelId="{3ED2C405-3FFD-AF42-A3D8-3B74FB60BD05}" type="parTrans" cxnId="{3A02A526-72EF-6749-90C5-AC932AD03D7E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4B41819-2536-6648-A879-0854CA42D4A2}" type="sibTrans" cxnId="{3A02A526-72EF-6749-90C5-AC932AD03D7E}">
      <dgm:prSet/>
      <dgm:spPr/>
      <dgm:t>
        <a:bodyPr/>
        <a:lstStyle/>
        <a:p>
          <a:endParaRPr lang="en-US"/>
        </a:p>
      </dgm:t>
    </dgm:pt>
    <dgm:pt modelId="{10164A6D-8F2C-0643-9D91-D9D9AB6C6522}">
      <dgm:prSet custT="1"/>
      <dgm:spPr/>
      <dgm:t>
        <a:bodyPr/>
        <a:lstStyle/>
        <a:p>
          <a:r>
            <a:rPr lang="en-US" sz="1600" dirty="0" smtClean="0"/>
            <a:t>LANs have been recognized as a viable and essential computing platform</a:t>
          </a:r>
        </a:p>
      </dgm:t>
    </dgm:pt>
    <dgm:pt modelId="{FC574343-9750-D842-B65A-32B57CDB1B46}" type="parTrans" cxnId="{A9741B69-324E-9B4D-A41B-10F42FFDB13A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46E6D15-968C-4247-B294-0AEF9ECDEEA5}" type="sibTrans" cxnId="{A9741B69-324E-9B4D-A41B-10F42FFDB13A}">
      <dgm:prSet/>
      <dgm:spPr/>
      <dgm:t>
        <a:bodyPr/>
        <a:lstStyle/>
        <a:p>
          <a:endParaRPr lang="en-US"/>
        </a:p>
      </dgm:t>
    </dgm:pt>
    <dgm:pt modelId="{79899FF1-9EE1-6B49-996E-44E01B6FCEF9}" type="pres">
      <dgm:prSet presAssocID="{1232580F-DC9B-6843-A3C9-2A01E55B803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385C440-2804-E64A-95FD-74BCDB09E8DC}" type="pres">
      <dgm:prSet presAssocID="{16A005D9-2A54-DD42-8D12-E82B11C25123}" presName="singleCycle" presStyleCnt="0"/>
      <dgm:spPr/>
    </dgm:pt>
    <dgm:pt modelId="{A9832A00-A8FD-F54C-BD56-CF062A2C28EB}" type="pres">
      <dgm:prSet presAssocID="{16A005D9-2A54-DD42-8D12-E82B11C25123}" presName="singleCenter" presStyleLbl="node1" presStyleIdx="0" presStyleCnt="3" custScaleX="137500" custScaleY="131250" custLinFactNeighborX="-9271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F969744-CE82-B647-BA8A-25FB31A90A2A}" type="pres">
      <dgm:prSet presAssocID="{3ED2C405-3FFD-AF42-A3D8-3B74FB60BD05}" presName="Name56" presStyleLbl="parChTrans1D2" presStyleIdx="0" presStyleCnt="2"/>
      <dgm:spPr/>
      <dgm:t>
        <a:bodyPr/>
        <a:lstStyle/>
        <a:p>
          <a:endParaRPr lang="en-US"/>
        </a:p>
      </dgm:t>
    </dgm:pt>
    <dgm:pt modelId="{625756DC-A3B4-8D45-B8E8-6E05D33E36EB}" type="pres">
      <dgm:prSet presAssocID="{1A54EC94-2AE8-E24C-B16C-EFBC1058FAA6}" presName="text0" presStyleLbl="node1" presStyleIdx="1" presStyleCnt="3" custScaleX="235821" custScaleY="155968" custRadScaleRad="53992" custRadScaleInc="-15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2DA64-3532-034F-8851-A53F24429137}" type="pres">
      <dgm:prSet presAssocID="{FC574343-9750-D842-B65A-32B57CDB1B46}" presName="Name56" presStyleLbl="parChTrans1D2" presStyleIdx="1" presStyleCnt="2"/>
      <dgm:spPr/>
      <dgm:t>
        <a:bodyPr/>
        <a:lstStyle/>
        <a:p>
          <a:endParaRPr lang="en-US"/>
        </a:p>
      </dgm:t>
    </dgm:pt>
    <dgm:pt modelId="{2FAEFA64-C5B8-F24B-BB9E-DCED28BF2C25}" type="pres">
      <dgm:prSet presAssocID="{10164A6D-8F2C-0643-9D91-D9D9AB6C6522}" presName="text0" presStyleLbl="node1" presStyleIdx="2" presStyleCnt="3" custScaleX="217166" custScaleY="174626" custRadScaleRad="130857" custRadScaleInc="-85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3B1833-A373-254A-80EF-373D2C5CEDED}" srcId="{1232580F-DC9B-6843-A3C9-2A01E55B8032}" destId="{16A005D9-2A54-DD42-8D12-E82B11C25123}" srcOrd="0" destOrd="0" parTransId="{90C707EA-6CAB-7D40-84B3-046C4A3E997E}" sibTransId="{F50ED4DC-A0A6-C04C-AC77-A732AD228B89}"/>
    <dgm:cxn modelId="{3A02A526-72EF-6749-90C5-AC932AD03D7E}" srcId="{16A005D9-2A54-DD42-8D12-E82B11C25123}" destId="{1A54EC94-2AE8-E24C-B16C-EFBC1058FAA6}" srcOrd="0" destOrd="0" parTransId="{3ED2C405-3FFD-AF42-A3D8-3B74FB60BD05}" sibTransId="{84B41819-2536-6648-A879-0854CA42D4A2}"/>
    <dgm:cxn modelId="{42A47A50-85BF-BF49-A151-37DF64994CC8}" type="presOf" srcId="{1232580F-DC9B-6843-A3C9-2A01E55B8032}" destId="{79899FF1-9EE1-6B49-996E-44E01B6FCEF9}" srcOrd="0" destOrd="0" presId="urn:microsoft.com/office/officeart/2008/layout/RadialCluster"/>
    <dgm:cxn modelId="{ECB7FA57-93A3-6A46-B213-CFC301C933FD}" type="presOf" srcId="{3ED2C405-3FFD-AF42-A3D8-3B74FB60BD05}" destId="{CF969744-CE82-B647-BA8A-25FB31A90A2A}" srcOrd="0" destOrd="0" presId="urn:microsoft.com/office/officeart/2008/layout/RadialCluster"/>
    <dgm:cxn modelId="{A0F3D92E-9B2E-7B4B-8686-42EA3E26A2E8}" type="presOf" srcId="{16A005D9-2A54-DD42-8D12-E82B11C25123}" destId="{A9832A00-A8FD-F54C-BD56-CF062A2C28EB}" srcOrd="0" destOrd="0" presId="urn:microsoft.com/office/officeart/2008/layout/RadialCluster"/>
    <dgm:cxn modelId="{53E37401-D5EF-D846-ACC7-35AF03531168}" type="presOf" srcId="{FC574343-9750-D842-B65A-32B57CDB1B46}" destId="{0642DA64-3532-034F-8851-A53F24429137}" srcOrd="0" destOrd="0" presId="urn:microsoft.com/office/officeart/2008/layout/RadialCluster"/>
    <dgm:cxn modelId="{AA4A98D6-6F37-0D42-A068-D57385D2933A}" type="presOf" srcId="{1A54EC94-2AE8-E24C-B16C-EFBC1058FAA6}" destId="{625756DC-A3B4-8D45-B8E8-6E05D33E36EB}" srcOrd="0" destOrd="0" presId="urn:microsoft.com/office/officeart/2008/layout/RadialCluster"/>
    <dgm:cxn modelId="{B71E8543-EED5-7F4B-9CA6-9227D7850680}" type="presOf" srcId="{10164A6D-8F2C-0643-9D91-D9D9AB6C6522}" destId="{2FAEFA64-C5B8-F24B-BB9E-DCED28BF2C25}" srcOrd="0" destOrd="0" presId="urn:microsoft.com/office/officeart/2008/layout/RadialCluster"/>
    <dgm:cxn modelId="{A9741B69-324E-9B4D-A41B-10F42FFDB13A}" srcId="{16A005D9-2A54-DD42-8D12-E82B11C25123}" destId="{10164A6D-8F2C-0643-9D91-D9D9AB6C6522}" srcOrd="1" destOrd="0" parTransId="{FC574343-9750-D842-B65A-32B57CDB1B46}" sibTransId="{246E6D15-968C-4247-B294-0AEF9ECDEEA5}"/>
    <dgm:cxn modelId="{81C119D8-EA3E-6146-9860-F8ECA403A992}" type="presParOf" srcId="{79899FF1-9EE1-6B49-996E-44E01B6FCEF9}" destId="{1385C440-2804-E64A-95FD-74BCDB09E8DC}" srcOrd="0" destOrd="0" presId="urn:microsoft.com/office/officeart/2008/layout/RadialCluster"/>
    <dgm:cxn modelId="{8128BDD5-E24A-1E43-9506-462EF9160A96}" type="presParOf" srcId="{1385C440-2804-E64A-95FD-74BCDB09E8DC}" destId="{A9832A00-A8FD-F54C-BD56-CF062A2C28EB}" srcOrd="0" destOrd="0" presId="urn:microsoft.com/office/officeart/2008/layout/RadialCluster"/>
    <dgm:cxn modelId="{9A9B757A-CCCC-744B-A83C-6241C477587E}" type="presParOf" srcId="{1385C440-2804-E64A-95FD-74BCDB09E8DC}" destId="{CF969744-CE82-B647-BA8A-25FB31A90A2A}" srcOrd="1" destOrd="0" presId="urn:microsoft.com/office/officeart/2008/layout/RadialCluster"/>
    <dgm:cxn modelId="{FD7E46D5-1401-0A4F-823D-060613A47A6E}" type="presParOf" srcId="{1385C440-2804-E64A-95FD-74BCDB09E8DC}" destId="{625756DC-A3B4-8D45-B8E8-6E05D33E36EB}" srcOrd="2" destOrd="0" presId="urn:microsoft.com/office/officeart/2008/layout/RadialCluster"/>
    <dgm:cxn modelId="{13F887E8-EBBA-9249-964A-93BAF72D4902}" type="presParOf" srcId="{1385C440-2804-E64A-95FD-74BCDB09E8DC}" destId="{0642DA64-3532-034F-8851-A53F24429137}" srcOrd="3" destOrd="0" presId="urn:microsoft.com/office/officeart/2008/layout/RadialCluster"/>
    <dgm:cxn modelId="{8E41C1CE-28FE-8C43-8C91-E1EEA43B34F7}" type="presParOf" srcId="{1385C440-2804-E64A-95FD-74BCDB09E8DC}" destId="{2FAEFA64-C5B8-F24B-BB9E-DCED28BF2C2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58743D-A624-834C-BB11-6365F986AA0D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E030E1-237E-F14E-B8CC-EF2A6771C953}">
      <dgm:prSet/>
      <dgm:spPr/>
      <dgm:t>
        <a:bodyPr/>
        <a:lstStyle/>
        <a:p>
          <a:pPr rtl="0"/>
          <a:r>
            <a:rPr lang="en-US" smtClean="0"/>
            <a:t>Changes in corporate data traffic patterns are driving the creation of high-speed WANs</a:t>
          </a:r>
          <a:endParaRPr lang="en-US"/>
        </a:p>
      </dgm:t>
    </dgm:pt>
    <dgm:pt modelId="{E5423FFA-C34D-7F41-99D6-8E3E6B5ED4A8}" type="parTrans" cxnId="{0F3C839F-2E4F-CA43-B40D-BC2661ACC6A7}">
      <dgm:prSet/>
      <dgm:spPr/>
      <dgm:t>
        <a:bodyPr/>
        <a:lstStyle/>
        <a:p>
          <a:endParaRPr lang="en-US"/>
        </a:p>
      </dgm:t>
    </dgm:pt>
    <dgm:pt modelId="{D425D92D-034F-7040-823B-B8E55E43F8D0}" type="sibTrans" cxnId="{0F3C839F-2E4F-CA43-B40D-BC2661ACC6A7}">
      <dgm:prSet/>
      <dgm:spPr/>
      <dgm:t>
        <a:bodyPr/>
        <a:lstStyle/>
        <a:p>
          <a:endParaRPr lang="en-US"/>
        </a:p>
      </dgm:t>
    </dgm:pt>
    <dgm:pt modelId="{B91C0CD2-936B-CB44-8497-F803F83F6221}">
      <dgm:prSet/>
      <dgm:spPr/>
      <dgm:t>
        <a:bodyPr/>
        <a:lstStyle/>
        <a:p>
          <a:pPr rtl="0"/>
          <a:r>
            <a:rPr lang="en-US" smtClean="0"/>
            <a:t>Growing use of telecommuting</a:t>
          </a:r>
          <a:endParaRPr lang="en-US"/>
        </a:p>
      </dgm:t>
    </dgm:pt>
    <dgm:pt modelId="{15F48AAA-D2B2-FC4E-9B8D-1646B970B93C}" type="parTrans" cxnId="{70C094CD-C37E-1546-A04B-DEB943B1346E}">
      <dgm:prSet/>
      <dgm:spPr/>
      <dgm:t>
        <a:bodyPr/>
        <a:lstStyle/>
        <a:p>
          <a:endParaRPr lang="en-US"/>
        </a:p>
      </dgm:t>
    </dgm:pt>
    <dgm:pt modelId="{B1B50374-59C5-8E49-970A-7AF71AF5EE21}" type="sibTrans" cxnId="{70C094CD-C37E-1546-A04B-DEB943B1346E}">
      <dgm:prSet/>
      <dgm:spPr/>
      <dgm:t>
        <a:bodyPr/>
        <a:lstStyle/>
        <a:p>
          <a:endParaRPr lang="en-US"/>
        </a:p>
      </dgm:t>
    </dgm:pt>
    <dgm:pt modelId="{024192E2-C1A0-BB47-B0EC-5B17F8CC2A56}">
      <dgm:prSet/>
      <dgm:spPr>
        <a:ln>
          <a:noFill/>
        </a:ln>
      </dgm:spPr>
      <dgm:t>
        <a:bodyPr/>
        <a:lstStyle/>
        <a:p>
          <a:pPr rtl="0"/>
          <a:r>
            <a:rPr lang="en-US" smtClean="0"/>
            <a:t>Nature of the application structure has changed</a:t>
          </a:r>
          <a:endParaRPr lang="en-US"/>
        </a:p>
      </dgm:t>
    </dgm:pt>
    <dgm:pt modelId="{E7C8FD3A-7DB5-CF4E-AD3E-80F48E72BBF3}" type="parTrans" cxnId="{00B8B475-E71F-DC4E-B90D-71FD83C72276}">
      <dgm:prSet/>
      <dgm:spPr/>
      <dgm:t>
        <a:bodyPr/>
        <a:lstStyle/>
        <a:p>
          <a:endParaRPr lang="en-US"/>
        </a:p>
      </dgm:t>
    </dgm:pt>
    <dgm:pt modelId="{883AB389-D11D-E149-96FB-5FA8031BC91A}" type="sibTrans" cxnId="{00B8B475-E71F-DC4E-B90D-71FD83C72276}">
      <dgm:prSet/>
      <dgm:spPr/>
      <dgm:t>
        <a:bodyPr/>
        <a:lstStyle/>
        <a:p>
          <a:endParaRPr lang="en-US"/>
        </a:p>
      </dgm:t>
    </dgm:pt>
    <dgm:pt modelId="{3F7D4E72-EE7E-674D-95FB-01F41635D737}">
      <dgm:prSet/>
      <dgm:spPr/>
      <dgm:t>
        <a:bodyPr/>
        <a:lstStyle/>
        <a:p>
          <a:pPr rtl="0"/>
          <a:r>
            <a:rPr lang="en-US" smtClean="0"/>
            <a:t>Intranet computing</a:t>
          </a:r>
          <a:endParaRPr lang="en-US"/>
        </a:p>
      </dgm:t>
    </dgm:pt>
    <dgm:pt modelId="{5D942288-348D-6647-9F28-F3005FFEC6B9}" type="parTrans" cxnId="{CAE4C9D5-6BAE-574A-B22C-3532AD30E2DF}">
      <dgm:prSet/>
      <dgm:spPr/>
      <dgm:t>
        <a:bodyPr/>
        <a:lstStyle/>
        <a:p>
          <a:endParaRPr lang="en-US"/>
        </a:p>
      </dgm:t>
    </dgm:pt>
    <dgm:pt modelId="{443C92B1-5BD3-6146-B734-593540D6E4E2}" type="sibTrans" cxnId="{CAE4C9D5-6BAE-574A-B22C-3532AD30E2DF}">
      <dgm:prSet/>
      <dgm:spPr/>
      <dgm:t>
        <a:bodyPr/>
        <a:lstStyle/>
        <a:p>
          <a:endParaRPr lang="en-US"/>
        </a:p>
      </dgm:t>
    </dgm:pt>
    <dgm:pt modelId="{EB1A3AB6-3353-754A-A22D-65807BA74BF4}">
      <dgm:prSet/>
      <dgm:spPr/>
      <dgm:t>
        <a:bodyPr/>
        <a:lstStyle/>
        <a:p>
          <a:pPr rtl="0"/>
          <a:r>
            <a:rPr lang="en-US" dirty="0" smtClean="0"/>
            <a:t>More reliance on personal computers, workstations, and servers</a:t>
          </a:r>
          <a:endParaRPr lang="en-US" dirty="0"/>
        </a:p>
      </dgm:t>
    </dgm:pt>
    <dgm:pt modelId="{CC3E7297-86A4-8145-84C1-9BE1C5F53C02}" type="parTrans" cxnId="{2EFDFD18-1A2A-6643-9F9A-3273C374E4E3}">
      <dgm:prSet/>
      <dgm:spPr/>
      <dgm:t>
        <a:bodyPr/>
        <a:lstStyle/>
        <a:p>
          <a:endParaRPr lang="en-US"/>
        </a:p>
      </dgm:t>
    </dgm:pt>
    <dgm:pt modelId="{D87B8893-64AF-FA4B-8A18-460B1D0966DA}" type="sibTrans" cxnId="{2EFDFD18-1A2A-6643-9F9A-3273C374E4E3}">
      <dgm:prSet/>
      <dgm:spPr/>
      <dgm:t>
        <a:bodyPr/>
        <a:lstStyle/>
        <a:p>
          <a:endParaRPr lang="en-US"/>
        </a:p>
      </dgm:t>
    </dgm:pt>
    <dgm:pt modelId="{EFE03908-3F5F-A342-86A6-8547AF00E6CD}">
      <dgm:prSet/>
      <dgm:spPr/>
      <dgm:t>
        <a:bodyPr/>
        <a:lstStyle/>
        <a:p>
          <a:pPr rtl="0"/>
          <a:r>
            <a:rPr lang="en-US" smtClean="0"/>
            <a:t>More data-intensive applications</a:t>
          </a:r>
          <a:endParaRPr lang="en-US"/>
        </a:p>
      </dgm:t>
    </dgm:pt>
    <dgm:pt modelId="{26C96C09-ED9D-FB44-8A53-BF42819D3372}" type="parTrans" cxnId="{8CFB327D-8115-9649-93BC-C300A5AA5B62}">
      <dgm:prSet/>
      <dgm:spPr/>
      <dgm:t>
        <a:bodyPr/>
        <a:lstStyle/>
        <a:p>
          <a:endParaRPr lang="en-US"/>
        </a:p>
      </dgm:t>
    </dgm:pt>
    <dgm:pt modelId="{3249E135-29EA-1049-8FE4-2AF721C9D360}" type="sibTrans" cxnId="{8CFB327D-8115-9649-93BC-C300A5AA5B62}">
      <dgm:prSet/>
      <dgm:spPr/>
      <dgm:t>
        <a:bodyPr/>
        <a:lstStyle/>
        <a:p>
          <a:endParaRPr lang="en-US"/>
        </a:p>
      </dgm:t>
    </dgm:pt>
    <dgm:pt modelId="{EAA92865-C5D4-C848-B216-B232072BCC25}">
      <dgm:prSet/>
      <dgm:spPr/>
      <dgm:t>
        <a:bodyPr/>
        <a:lstStyle/>
        <a:p>
          <a:pPr rtl="0"/>
          <a:r>
            <a:rPr lang="en-US" smtClean="0"/>
            <a:t>Most organizations require access to the Internet</a:t>
          </a:r>
          <a:endParaRPr lang="en-US"/>
        </a:p>
      </dgm:t>
    </dgm:pt>
    <dgm:pt modelId="{3B193DDA-B872-5641-9027-C15AB4974322}" type="parTrans" cxnId="{9B38DB27-C694-A44A-ACEA-FA60FD506937}">
      <dgm:prSet/>
      <dgm:spPr/>
      <dgm:t>
        <a:bodyPr/>
        <a:lstStyle/>
        <a:p>
          <a:endParaRPr lang="en-US"/>
        </a:p>
      </dgm:t>
    </dgm:pt>
    <dgm:pt modelId="{176EA6F1-98BC-B540-B101-FB6E4D44D63D}" type="sibTrans" cxnId="{9B38DB27-C694-A44A-ACEA-FA60FD506937}">
      <dgm:prSet/>
      <dgm:spPr/>
      <dgm:t>
        <a:bodyPr/>
        <a:lstStyle/>
        <a:p>
          <a:endParaRPr lang="en-US"/>
        </a:p>
      </dgm:t>
    </dgm:pt>
    <dgm:pt modelId="{77031345-E40A-0D43-989D-FEBC591556A7}">
      <dgm:prSet/>
      <dgm:spPr/>
      <dgm:t>
        <a:bodyPr/>
        <a:lstStyle/>
        <a:p>
          <a:pPr rtl="0"/>
          <a:r>
            <a:rPr lang="en-US" smtClean="0"/>
            <a:t>Traffic patterns have become more unpredictable</a:t>
          </a:r>
          <a:endParaRPr lang="en-US"/>
        </a:p>
      </dgm:t>
    </dgm:pt>
    <dgm:pt modelId="{7FBBB325-3602-6A48-92F4-8409CEB0B305}" type="parTrans" cxnId="{CEE2CBCA-50B7-764E-88F4-C56E917F0731}">
      <dgm:prSet/>
      <dgm:spPr/>
      <dgm:t>
        <a:bodyPr/>
        <a:lstStyle/>
        <a:p>
          <a:endParaRPr lang="en-US"/>
        </a:p>
      </dgm:t>
    </dgm:pt>
    <dgm:pt modelId="{005CF3BA-9187-0942-B0A3-C753F3736A6B}" type="sibTrans" cxnId="{CEE2CBCA-50B7-764E-88F4-C56E917F0731}">
      <dgm:prSet/>
      <dgm:spPr/>
      <dgm:t>
        <a:bodyPr/>
        <a:lstStyle/>
        <a:p>
          <a:endParaRPr lang="en-US"/>
        </a:p>
      </dgm:t>
    </dgm:pt>
    <dgm:pt modelId="{C6162363-4FAD-2047-9C27-EE43225EFB50}">
      <dgm:prSet/>
      <dgm:spPr/>
      <dgm:t>
        <a:bodyPr/>
        <a:lstStyle/>
        <a:p>
          <a:pPr rtl="0"/>
          <a:r>
            <a:rPr lang="en-US" smtClean="0"/>
            <a:t>Average traffic load has risen</a:t>
          </a:r>
          <a:endParaRPr lang="en-US"/>
        </a:p>
      </dgm:t>
    </dgm:pt>
    <dgm:pt modelId="{6EABFEEE-1246-AF49-A505-0F12B79C472F}" type="parTrans" cxnId="{B7B7DB92-BDEF-244B-8133-D14EBE9E0030}">
      <dgm:prSet/>
      <dgm:spPr/>
      <dgm:t>
        <a:bodyPr/>
        <a:lstStyle/>
        <a:p>
          <a:endParaRPr lang="en-US"/>
        </a:p>
      </dgm:t>
    </dgm:pt>
    <dgm:pt modelId="{0E0F9996-1A60-C646-BEE2-F45B4AA84419}" type="sibTrans" cxnId="{B7B7DB92-BDEF-244B-8133-D14EBE9E0030}">
      <dgm:prSet/>
      <dgm:spPr/>
      <dgm:t>
        <a:bodyPr/>
        <a:lstStyle/>
        <a:p>
          <a:endParaRPr lang="en-US"/>
        </a:p>
      </dgm:t>
    </dgm:pt>
    <dgm:pt modelId="{693F4953-2FF6-2A4E-B8FC-9C2CA3EF386B}">
      <dgm:prSet/>
      <dgm:spPr/>
      <dgm:t>
        <a:bodyPr/>
        <a:lstStyle/>
        <a:p>
          <a:pPr rtl="0"/>
          <a:r>
            <a:rPr lang="en-US" dirty="0" smtClean="0"/>
            <a:t>More data is transported off premises and into the wide area</a:t>
          </a:r>
          <a:endParaRPr lang="en-US" dirty="0"/>
        </a:p>
      </dgm:t>
    </dgm:pt>
    <dgm:pt modelId="{9A2FBED9-D95F-A84D-A9C3-2645852F4551}" type="parTrans" cxnId="{568334B0-4E57-7F4B-BED5-F84CD9E817B8}">
      <dgm:prSet/>
      <dgm:spPr/>
      <dgm:t>
        <a:bodyPr/>
        <a:lstStyle/>
        <a:p>
          <a:endParaRPr lang="en-US"/>
        </a:p>
      </dgm:t>
    </dgm:pt>
    <dgm:pt modelId="{E60DE3E4-9CA8-DB46-8E82-AA7229B17225}" type="sibTrans" cxnId="{568334B0-4E57-7F4B-BED5-F84CD9E817B8}">
      <dgm:prSet/>
      <dgm:spPr/>
      <dgm:t>
        <a:bodyPr/>
        <a:lstStyle/>
        <a:p>
          <a:endParaRPr lang="en-US"/>
        </a:p>
      </dgm:t>
    </dgm:pt>
    <dgm:pt modelId="{591D8509-98EB-8A4A-9C9F-A0DFEC8EECD3}" type="pres">
      <dgm:prSet presAssocID="{A258743D-A624-834C-BB11-6365F986AA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1C965A-16A8-C54A-AA87-11C8A7046CB7}" type="pres">
      <dgm:prSet presAssocID="{DAE030E1-237E-F14E-B8CC-EF2A6771C953}" presName="thickLine" presStyleLbl="alignNode1" presStyleIdx="0" presStyleCnt="1"/>
      <dgm:spPr/>
    </dgm:pt>
    <dgm:pt modelId="{734B7335-333B-E549-8DB7-A63290B8237A}" type="pres">
      <dgm:prSet presAssocID="{DAE030E1-237E-F14E-B8CC-EF2A6771C953}" presName="horz1" presStyleCnt="0"/>
      <dgm:spPr/>
    </dgm:pt>
    <dgm:pt modelId="{9C9B00F6-73C1-224C-AE01-96EDB2F31421}" type="pres">
      <dgm:prSet presAssocID="{DAE030E1-237E-F14E-B8CC-EF2A6771C953}" presName="tx1" presStyleLbl="revTx" presStyleIdx="0" presStyleCnt="10"/>
      <dgm:spPr/>
      <dgm:t>
        <a:bodyPr/>
        <a:lstStyle/>
        <a:p>
          <a:endParaRPr lang="en-US"/>
        </a:p>
      </dgm:t>
    </dgm:pt>
    <dgm:pt modelId="{5C5244DF-E049-8B4A-A45E-5B680B980240}" type="pres">
      <dgm:prSet presAssocID="{DAE030E1-237E-F14E-B8CC-EF2A6771C953}" presName="vert1" presStyleCnt="0"/>
      <dgm:spPr/>
    </dgm:pt>
    <dgm:pt modelId="{D3928BA4-D989-F84B-84D2-15D7ED8EB062}" type="pres">
      <dgm:prSet presAssocID="{B91C0CD2-936B-CB44-8497-F803F83F6221}" presName="vertSpace2a" presStyleCnt="0"/>
      <dgm:spPr/>
    </dgm:pt>
    <dgm:pt modelId="{AA07CE15-B9C5-5D47-9C03-4F1D7BF92256}" type="pres">
      <dgm:prSet presAssocID="{B91C0CD2-936B-CB44-8497-F803F83F6221}" presName="horz2" presStyleCnt="0"/>
      <dgm:spPr/>
    </dgm:pt>
    <dgm:pt modelId="{1147C18A-C219-5944-B681-A6BFFE13CF4B}" type="pres">
      <dgm:prSet presAssocID="{B91C0CD2-936B-CB44-8497-F803F83F6221}" presName="horzSpace2" presStyleCnt="0"/>
      <dgm:spPr/>
    </dgm:pt>
    <dgm:pt modelId="{EB7A0F91-2824-2841-BFC5-D92896CC78DD}" type="pres">
      <dgm:prSet presAssocID="{B91C0CD2-936B-CB44-8497-F803F83F6221}" presName="tx2" presStyleLbl="revTx" presStyleIdx="1" presStyleCnt="10"/>
      <dgm:spPr/>
      <dgm:t>
        <a:bodyPr/>
        <a:lstStyle/>
        <a:p>
          <a:endParaRPr lang="en-US"/>
        </a:p>
      </dgm:t>
    </dgm:pt>
    <dgm:pt modelId="{0907B3E3-58E7-4A4A-9DF7-08E45D9D8913}" type="pres">
      <dgm:prSet presAssocID="{B91C0CD2-936B-CB44-8497-F803F83F6221}" presName="vert2" presStyleCnt="0"/>
      <dgm:spPr/>
    </dgm:pt>
    <dgm:pt modelId="{853EFC0A-139A-1C41-AE74-F834DFF41404}" type="pres">
      <dgm:prSet presAssocID="{B91C0CD2-936B-CB44-8497-F803F83F6221}" presName="thinLine2b" presStyleLbl="callout" presStyleIdx="0" presStyleCnt="9"/>
      <dgm:spPr>
        <a:ln>
          <a:solidFill>
            <a:schemeClr val="tx2"/>
          </a:solidFill>
        </a:ln>
      </dgm:spPr>
    </dgm:pt>
    <dgm:pt modelId="{DC6F401D-87F6-C14C-81D9-557C77FB844C}" type="pres">
      <dgm:prSet presAssocID="{B91C0CD2-936B-CB44-8497-F803F83F6221}" presName="vertSpace2b" presStyleCnt="0"/>
      <dgm:spPr/>
    </dgm:pt>
    <dgm:pt modelId="{1E568164-BABE-014D-9BD5-D4E18D52C83F}" type="pres">
      <dgm:prSet presAssocID="{024192E2-C1A0-BB47-B0EC-5B17F8CC2A56}" presName="horz2" presStyleCnt="0"/>
      <dgm:spPr/>
    </dgm:pt>
    <dgm:pt modelId="{935218EB-9FAC-804C-8AD9-CDEDD0525933}" type="pres">
      <dgm:prSet presAssocID="{024192E2-C1A0-BB47-B0EC-5B17F8CC2A56}" presName="horzSpace2" presStyleCnt="0"/>
      <dgm:spPr/>
    </dgm:pt>
    <dgm:pt modelId="{649E155F-019E-C34E-A340-ECAF631DA8E2}" type="pres">
      <dgm:prSet presAssocID="{024192E2-C1A0-BB47-B0EC-5B17F8CC2A56}" presName="tx2" presStyleLbl="revTx" presStyleIdx="2" presStyleCnt="10"/>
      <dgm:spPr/>
      <dgm:t>
        <a:bodyPr/>
        <a:lstStyle/>
        <a:p>
          <a:endParaRPr lang="en-US"/>
        </a:p>
      </dgm:t>
    </dgm:pt>
    <dgm:pt modelId="{74DB78C9-1866-164B-B7DC-426371D9EC02}" type="pres">
      <dgm:prSet presAssocID="{024192E2-C1A0-BB47-B0EC-5B17F8CC2A56}" presName="vert2" presStyleCnt="0"/>
      <dgm:spPr/>
    </dgm:pt>
    <dgm:pt modelId="{97E0D5A7-252B-184E-84FB-FF92F04915FB}" type="pres">
      <dgm:prSet presAssocID="{024192E2-C1A0-BB47-B0EC-5B17F8CC2A56}" presName="thinLine2b" presStyleLbl="callout" presStyleIdx="1" presStyleCnt="9"/>
      <dgm:spPr>
        <a:ln>
          <a:solidFill>
            <a:schemeClr val="tx2"/>
          </a:solidFill>
        </a:ln>
      </dgm:spPr>
    </dgm:pt>
    <dgm:pt modelId="{160B9E07-94DD-0646-9B6A-3900E7010698}" type="pres">
      <dgm:prSet presAssocID="{024192E2-C1A0-BB47-B0EC-5B17F8CC2A56}" presName="vertSpace2b" presStyleCnt="0"/>
      <dgm:spPr/>
    </dgm:pt>
    <dgm:pt modelId="{FD520EC2-97CA-3946-84B9-1C3B567B49FF}" type="pres">
      <dgm:prSet presAssocID="{3F7D4E72-EE7E-674D-95FB-01F41635D737}" presName="horz2" presStyleCnt="0"/>
      <dgm:spPr/>
    </dgm:pt>
    <dgm:pt modelId="{8CC0CCC5-88FF-EA4C-8F73-37C848BED354}" type="pres">
      <dgm:prSet presAssocID="{3F7D4E72-EE7E-674D-95FB-01F41635D737}" presName="horzSpace2" presStyleCnt="0"/>
      <dgm:spPr/>
    </dgm:pt>
    <dgm:pt modelId="{18233942-B9D7-A448-8AB5-44799A2E88A2}" type="pres">
      <dgm:prSet presAssocID="{3F7D4E72-EE7E-674D-95FB-01F41635D737}" presName="tx2" presStyleLbl="revTx" presStyleIdx="3" presStyleCnt="10"/>
      <dgm:spPr/>
      <dgm:t>
        <a:bodyPr/>
        <a:lstStyle/>
        <a:p>
          <a:endParaRPr lang="en-US"/>
        </a:p>
      </dgm:t>
    </dgm:pt>
    <dgm:pt modelId="{47A80131-EE6D-4F49-A47F-27B21DD1413F}" type="pres">
      <dgm:prSet presAssocID="{3F7D4E72-EE7E-674D-95FB-01F41635D737}" presName="vert2" presStyleCnt="0"/>
      <dgm:spPr/>
    </dgm:pt>
    <dgm:pt modelId="{B81682AF-089F-EF4B-8569-828447F18218}" type="pres">
      <dgm:prSet presAssocID="{3F7D4E72-EE7E-674D-95FB-01F41635D737}" presName="thinLine2b" presStyleLbl="callout" presStyleIdx="2" presStyleCnt="9"/>
      <dgm:spPr>
        <a:ln>
          <a:solidFill>
            <a:schemeClr val="tx2"/>
          </a:solidFill>
        </a:ln>
      </dgm:spPr>
    </dgm:pt>
    <dgm:pt modelId="{9AD3463B-46F5-1241-AA76-021D4EEF9AC4}" type="pres">
      <dgm:prSet presAssocID="{3F7D4E72-EE7E-674D-95FB-01F41635D737}" presName="vertSpace2b" presStyleCnt="0"/>
      <dgm:spPr/>
    </dgm:pt>
    <dgm:pt modelId="{84D761EF-811E-BF42-A792-3F87D7800B07}" type="pres">
      <dgm:prSet presAssocID="{EB1A3AB6-3353-754A-A22D-65807BA74BF4}" presName="horz2" presStyleCnt="0"/>
      <dgm:spPr/>
    </dgm:pt>
    <dgm:pt modelId="{6000C38A-3CEE-3046-B94F-C98E2E225D2B}" type="pres">
      <dgm:prSet presAssocID="{EB1A3AB6-3353-754A-A22D-65807BA74BF4}" presName="horzSpace2" presStyleCnt="0"/>
      <dgm:spPr/>
    </dgm:pt>
    <dgm:pt modelId="{75740127-5105-8B4B-9390-9F393F2206EF}" type="pres">
      <dgm:prSet presAssocID="{EB1A3AB6-3353-754A-A22D-65807BA74BF4}" presName="tx2" presStyleLbl="revTx" presStyleIdx="4" presStyleCnt="10"/>
      <dgm:spPr/>
      <dgm:t>
        <a:bodyPr/>
        <a:lstStyle/>
        <a:p>
          <a:endParaRPr lang="en-US"/>
        </a:p>
      </dgm:t>
    </dgm:pt>
    <dgm:pt modelId="{1C3400B6-D2DE-A248-B02F-16BD85B89870}" type="pres">
      <dgm:prSet presAssocID="{EB1A3AB6-3353-754A-A22D-65807BA74BF4}" presName="vert2" presStyleCnt="0"/>
      <dgm:spPr/>
    </dgm:pt>
    <dgm:pt modelId="{2727EBF9-4C80-F942-A5B6-68E107BDBB91}" type="pres">
      <dgm:prSet presAssocID="{EB1A3AB6-3353-754A-A22D-65807BA74BF4}" presName="thinLine2b" presStyleLbl="callout" presStyleIdx="3" presStyleCnt="9"/>
      <dgm:spPr>
        <a:ln>
          <a:solidFill>
            <a:schemeClr val="tx2"/>
          </a:solidFill>
        </a:ln>
      </dgm:spPr>
    </dgm:pt>
    <dgm:pt modelId="{651193A7-34A5-B14D-836A-EAD24CAA1DE5}" type="pres">
      <dgm:prSet presAssocID="{EB1A3AB6-3353-754A-A22D-65807BA74BF4}" presName="vertSpace2b" presStyleCnt="0"/>
      <dgm:spPr/>
    </dgm:pt>
    <dgm:pt modelId="{FF17FEA6-AD68-0341-BFC6-5745628FB55E}" type="pres">
      <dgm:prSet presAssocID="{EFE03908-3F5F-A342-86A6-8547AF00E6CD}" presName="horz2" presStyleCnt="0"/>
      <dgm:spPr/>
    </dgm:pt>
    <dgm:pt modelId="{706EF246-072F-9344-A5AF-F67F4857CA92}" type="pres">
      <dgm:prSet presAssocID="{EFE03908-3F5F-A342-86A6-8547AF00E6CD}" presName="horzSpace2" presStyleCnt="0"/>
      <dgm:spPr/>
    </dgm:pt>
    <dgm:pt modelId="{3247D402-8337-7C48-B522-7DD30C31A96A}" type="pres">
      <dgm:prSet presAssocID="{EFE03908-3F5F-A342-86A6-8547AF00E6CD}" presName="tx2" presStyleLbl="revTx" presStyleIdx="5" presStyleCnt="10"/>
      <dgm:spPr/>
      <dgm:t>
        <a:bodyPr/>
        <a:lstStyle/>
        <a:p>
          <a:endParaRPr lang="en-US"/>
        </a:p>
      </dgm:t>
    </dgm:pt>
    <dgm:pt modelId="{B6B38BE6-37D5-FD4A-8763-BBDF41434EDA}" type="pres">
      <dgm:prSet presAssocID="{EFE03908-3F5F-A342-86A6-8547AF00E6CD}" presName="vert2" presStyleCnt="0"/>
      <dgm:spPr/>
    </dgm:pt>
    <dgm:pt modelId="{54A01A6E-FB24-8E49-9E9E-EBD0637428AD}" type="pres">
      <dgm:prSet presAssocID="{EFE03908-3F5F-A342-86A6-8547AF00E6CD}" presName="thinLine2b" presStyleLbl="callout" presStyleIdx="4" presStyleCnt="9"/>
      <dgm:spPr>
        <a:ln>
          <a:solidFill>
            <a:schemeClr val="tx2"/>
          </a:solidFill>
        </a:ln>
      </dgm:spPr>
    </dgm:pt>
    <dgm:pt modelId="{D46C5C56-8C95-A24F-AD5B-69F842352F9E}" type="pres">
      <dgm:prSet presAssocID="{EFE03908-3F5F-A342-86A6-8547AF00E6CD}" presName="vertSpace2b" presStyleCnt="0"/>
      <dgm:spPr/>
    </dgm:pt>
    <dgm:pt modelId="{86F5BCA0-8EC7-3E48-A243-145BE96B5D7D}" type="pres">
      <dgm:prSet presAssocID="{EAA92865-C5D4-C848-B216-B232072BCC25}" presName="horz2" presStyleCnt="0"/>
      <dgm:spPr/>
    </dgm:pt>
    <dgm:pt modelId="{075363E1-345A-F943-A3D6-52D77177943C}" type="pres">
      <dgm:prSet presAssocID="{EAA92865-C5D4-C848-B216-B232072BCC25}" presName="horzSpace2" presStyleCnt="0"/>
      <dgm:spPr/>
    </dgm:pt>
    <dgm:pt modelId="{30E34CA4-0F1A-E340-93B1-BFC9651601F6}" type="pres">
      <dgm:prSet presAssocID="{EAA92865-C5D4-C848-B216-B232072BCC25}" presName="tx2" presStyleLbl="revTx" presStyleIdx="6" presStyleCnt="10"/>
      <dgm:spPr/>
      <dgm:t>
        <a:bodyPr/>
        <a:lstStyle/>
        <a:p>
          <a:endParaRPr lang="en-US"/>
        </a:p>
      </dgm:t>
    </dgm:pt>
    <dgm:pt modelId="{5D1E18E6-B251-0D43-A6CF-6088124FE984}" type="pres">
      <dgm:prSet presAssocID="{EAA92865-C5D4-C848-B216-B232072BCC25}" presName="vert2" presStyleCnt="0"/>
      <dgm:spPr/>
    </dgm:pt>
    <dgm:pt modelId="{9B800C7E-1D01-6D47-976E-FB5B4E127B4E}" type="pres">
      <dgm:prSet presAssocID="{EAA92865-C5D4-C848-B216-B232072BCC25}" presName="thinLine2b" presStyleLbl="callout" presStyleIdx="5" presStyleCnt="9"/>
      <dgm:spPr>
        <a:ln>
          <a:solidFill>
            <a:schemeClr val="tx2"/>
          </a:solidFill>
        </a:ln>
      </dgm:spPr>
    </dgm:pt>
    <dgm:pt modelId="{AA3D544A-2ED5-234F-AF50-6F9079C3E1F0}" type="pres">
      <dgm:prSet presAssocID="{EAA92865-C5D4-C848-B216-B232072BCC25}" presName="vertSpace2b" presStyleCnt="0"/>
      <dgm:spPr/>
    </dgm:pt>
    <dgm:pt modelId="{08EA90C7-1BEC-624A-AA4B-621C0032608E}" type="pres">
      <dgm:prSet presAssocID="{77031345-E40A-0D43-989D-FEBC591556A7}" presName="horz2" presStyleCnt="0"/>
      <dgm:spPr/>
    </dgm:pt>
    <dgm:pt modelId="{951D7BB5-8B6E-3840-86FF-62AED89E2F4B}" type="pres">
      <dgm:prSet presAssocID="{77031345-E40A-0D43-989D-FEBC591556A7}" presName="horzSpace2" presStyleCnt="0"/>
      <dgm:spPr/>
    </dgm:pt>
    <dgm:pt modelId="{F22DD69F-85ED-3F4F-9C02-ECC63678B700}" type="pres">
      <dgm:prSet presAssocID="{77031345-E40A-0D43-989D-FEBC591556A7}" presName="tx2" presStyleLbl="revTx" presStyleIdx="7" presStyleCnt="10"/>
      <dgm:spPr/>
      <dgm:t>
        <a:bodyPr/>
        <a:lstStyle/>
        <a:p>
          <a:endParaRPr lang="en-US"/>
        </a:p>
      </dgm:t>
    </dgm:pt>
    <dgm:pt modelId="{0C3FF947-F739-C942-A777-678EAB585C6A}" type="pres">
      <dgm:prSet presAssocID="{77031345-E40A-0D43-989D-FEBC591556A7}" presName="vert2" presStyleCnt="0"/>
      <dgm:spPr/>
    </dgm:pt>
    <dgm:pt modelId="{A31EBF94-75D0-D448-BC22-A1841386EAD7}" type="pres">
      <dgm:prSet presAssocID="{77031345-E40A-0D43-989D-FEBC591556A7}" presName="thinLine2b" presStyleLbl="callout" presStyleIdx="6" presStyleCnt="9"/>
      <dgm:spPr>
        <a:ln>
          <a:solidFill>
            <a:schemeClr val="tx2"/>
          </a:solidFill>
        </a:ln>
      </dgm:spPr>
    </dgm:pt>
    <dgm:pt modelId="{16675722-D3BA-1F49-A970-E9639F1CEB57}" type="pres">
      <dgm:prSet presAssocID="{77031345-E40A-0D43-989D-FEBC591556A7}" presName="vertSpace2b" presStyleCnt="0"/>
      <dgm:spPr/>
    </dgm:pt>
    <dgm:pt modelId="{E8A9926F-39DE-B944-B99B-66FFA7BFB93B}" type="pres">
      <dgm:prSet presAssocID="{C6162363-4FAD-2047-9C27-EE43225EFB50}" presName="horz2" presStyleCnt="0"/>
      <dgm:spPr/>
    </dgm:pt>
    <dgm:pt modelId="{177E11B5-54E1-5C4E-BC33-BE2434B1F563}" type="pres">
      <dgm:prSet presAssocID="{C6162363-4FAD-2047-9C27-EE43225EFB50}" presName="horzSpace2" presStyleCnt="0"/>
      <dgm:spPr/>
    </dgm:pt>
    <dgm:pt modelId="{0A05AED4-1156-464D-AE09-320C9239AB72}" type="pres">
      <dgm:prSet presAssocID="{C6162363-4FAD-2047-9C27-EE43225EFB50}" presName="tx2" presStyleLbl="revTx" presStyleIdx="8" presStyleCnt="10"/>
      <dgm:spPr/>
      <dgm:t>
        <a:bodyPr/>
        <a:lstStyle/>
        <a:p>
          <a:endParaRPr lang="en-US"/>
        </a:p>
      </dgm:t>
    </dgm:pt>
    <dgm:pt modelId="{A302D452-7B3A-A649-B3CD-6A35FBBABDBA}" type="pres">
      <dgm:prSet presAssocID="{C6162363-4FAD-2047-9C27-EE43225EFB50}" presName="vert2" presStyleCnt="0"/>
      <dgm:spPr/>
    </dgm:pt>
    <dgm:pt modelId="{E645883C-8688-1041-9BAA-5A77B8D598D2}" type="pres">
      <dgm:prSet presAssocID="{C6162363-4FAD-2047-9C27-EE43225EFB50}" presName="thinLine2b" presStyleLbl="callout" presStyleIdx="7" presStyleCnt="9"/>
      <dgm:spPr>
        <a:ln>
          <a:solidFill>
            <a:schemeClr val="tx2"/>
          </a:solidFill>
        </a:ln>
      </dgm:spPr>
    </dgm:pt>
    <dgm:pt modelId="{554D5480-82EC-3B46-A2A5-C389CFF85283}" type="pres">
      <dgm:prSet presAssocID="{C6162363-4FAD-2047-9C27-EE43225EFB50}" presName="vertSpace2b" presStyleCnt="0"/>
      <dgm:spPr/>
    </dgm:pt>
    <dgm:pt modelId="{50D35F18-25A8-9346-AF88-3005B6C6B85E}" type="pres">
      <dgm:prSet presAssocID="{693F4953-2FF6-2A4E-B8FC-9C2CA3EF386B}" presName="horz2" presStyleCnt="0"/>
      <dgm:spPr/>
    </dgm:pt>
    <dgm:pt modelId="{EFAA2D14-CD7E-2F41-9E2D-9613D60000AA}" type="pres">
      <dgm:prSet presAssocID="{693F4953-2FF6-2A4E-B8FC-9C2CA3EF386B}" presName="horzSpace2" presStyleCnt="0"/>
      <dgm:spPr/>
    </dgm:pt>
    <dgm:pt modelId="{10EB7090-BFDE-8447-8091-1862BE738B28}" type="pres">
      <dgm:prSet presAssocID="{693F4953-2FF6-2A4E-B8FC-9C2CA3EF386B}" presName="tx2" presStyleLbl="revTx" presStyleIdx="9" presStyleCnt="10"/>
      <dgm:spPr/>
      <dgm:t>
        <a:bodyPr/>
        <a:lstStyle/>
        <a:p>
          <a:endParaRPr lang="en-US"/>
        </a:p>
      </dgm:t>
    </dgm:pt>
    <dgm:pt modelId="{20CE3BC4-0D04-6E45-A4DA-07BCFA79A4F5}" type="pres">
      <dgm:prSet presAssocID="{693F4953-2FF6-2A4E-B8FC-9C2CA3EF386B}" presName="vert2" presStyleCnt="0"/>
      <dgm:spPr/>
    </dgm:pt>
    <dgm:pt modelId="{C120CAE8-0031-9141-A05F-5F63098109DD}" type="pres">
      <dgm:prSet presAssocID="{693F4953-2FF6-2A4E-B8FC-9C2CA3EF386B}" presName="thinLine2b" presStyleLbl="callout" presStyleIdx="8" presStyleCnt="9"/>
      <dgm:spPr>
        <a:ln>
          <a:solidFill>
            <a:schemeClr val="tx2"/>
          </a:solidFill>
        </a:ln>
      </dgm:spPr>
    </dgm:pt>
    <dgm:pt modelId="{A79EC06E-92A2-F64C-B30C-1040CFFA1D96}" type="pres">
      <dgm:prSet presAssocID="{693F4953-2FF6-2A4E-B8FC-9C2CA3EF386B}" presName="vertSpace2b" presStyleCnt="0"/>
      <dgm:spPr/>
    </dgm:pt>
  </dgm:ptLst>
  <dgm:cxnLst>
    <dgm:cxn modelId="{23E83203-7D07-8F4B-A4E9-2B9E3C8C8820}" type="presOf" srcId="{77031345-E40A-0D43-989D-FEBC591556A7}" destId="{F22DD69F-85ED-3F4F-9C02-ECC63678B700}" srcOrd="0" destOrd="0" presId="urn:microsoft.com/office/officeart/2008/layout/LinedList"/>
    <dgm:cxn modelId="{F8725040-0C85-F34D-8624-35F241F36AE3}" type="presOf" srcId="{024192E2-C1A0-BB47-B0EC-5B17F8CC2A56}" destId="{649E155F-019E-C34E-A340-ECAF631DA8E2}" srcOrd="0" destOrd="0" presId="urn:microsoft.com/office/officeart/2008/layout/LinedList"/>
    <dgm:cxn modelId="{0F3C839F-2E4F-CA43-B40D-BC2661ACC6A7}" srcId="{A258743D-A624-834C-BB11-6365F986AA0D}" destId="{DAE030E1-237E-F14E-B8CC-EF2A6771C953}" srcOrd="0" destOrd="0" parTransId="{E5423FFA-C34D-7F41-99D6-8E3E6B5ED4A8}" sibTransId="{D425D92D-034F-7040-823B-B8E55E43F8D0}"/>
    <dgm:cxn modelId="{CAE4C9D5-6BAE-574A-B22C-3532AD30E2DF}" srcId="{DAE030E1-237E-F14E-B8CC-EF2A6771C953}" destId="{3F7D4E72-EE7E-674D-95FB-01F41635D737}" srcOrd="2" destOrd="0" parTransId="{5D942288-348D-6647-9F28-F3005FFEC6B9}" sibTransId="{443C92B1-5BD3-6146-B734-593540D6E4E2}"/>
    <dgm:cxn modelId="{568334B0-4E57-7F4B-BED5-F84CD9E817B8}" srcId="{DAE030E1-237E-F14E-B8CC-EF2A6771C953}" destId="{693F4953-2FF6-2A4E-B8FC-9C2CA3EF386B}" srcOrd="8" destOrd="0" parTransId="{9A2FBED9-D95F-A84D-A9C3-2645852F4551}" sibTransId="{E60DE3E4-9CA8-DB46-8E82-AA7229B17225}"/>
    <dgm:cxn modelId="{2EFDFD18-1A2A-6643-9F9A-3273C374E4E3}" srcId="{DAE030E1-237E-F14E-B8CC-EF2A6771C953}" destId="{EB1A3AB6-3353-754A-A22D-65807BA74BF4}" srcOrd="3" destOrd="0" parTransId="{CC3E7297-86A4-8145-84C1-9BE1C5F53C02}" sibTransId="{D87B8893-64AF-FA4B-8A18-460B1D0966DA}"/>
    <dgm:cxn modelId="{E97119F1-5465-C745-BAE0-F14A3A2B102A}" type="presOf" srcId="{A258743D-A624-834C-BB11-6365F986AA0D}" destId="{591D8509-98EB-8A4A-9C9F-A0DFEC8EECD3}" srcOrd="0" destOrd="0" presId="urn:microsoft.com/office/officeart/2008/layout/LinedList"/>
    <dgm:cxn modelId="{ACC16D2B-A860-7840-948F-146480CC803B}" type="presOf" srcId="{C6162363-4FAD-2047-9C27-EE43225EFB50}" destId="{0A05AED4-1156-464D-AE09-320C9239AB72}" srcOrd="0" destOrd="0" presId="urn:microsoft.com/office/officeart/2008/layout/LinedList"/>
    <dgm:cxn modelId="{7ADE23ED-04FF-9948-851C-CBCEF644CF90}" type="presOf" srcId="{B91C0CD2-936B-CB44-8497-F803F83F6221}" destId="{EB7A0F91-2824-2841-BFC5-D92896CC78DD}" srcOrd="0" destOrd="0" presId="urn:microsoft.com/office/officeart/2008/layout/LinedList"/>
    <dgm:cxn modelId="{4B5AD508-7ECF-344E-8F11-2662F9AC6E65}" type="presOf" srcId="{EAA92865-C5D4-C848-B216-B232072BCC25}" destId="{30E34CA4-0F1A-E340-93B1-BFC9651601F6}" srcOrd="0" destOrd="0" presId="urn:microsoft.com/office/officeart/2008/layout/LinedList"/>
    <dgm:cxn modelId="{B7B7DB92-BDEF-244B-8133-D14EBE9E0030}" srcId="{DAE030E1-237E-F14E-B8CC-EF2A6771C953}" destId="{C6162363-4FAD-2047-9C27-EE43225EFB50}" srcOrd="7" destOrd="0" parTransId="{6EABFEEE-1246-AF49-A505-0F12B79C472F}" sibTransId="{0E0F9996-1A60-C646-BEE2-F45B4AA84419}"/>
    <dgm:cxn modelId="{152EC1C2-F8E0-6C48-B93E-B35B842F2C61}" type="presOf" srcId="{3F7D4E72-EE7E-674D-95FB-01F41635D737}" destId="{18233942-B9D7-A448-8AB5-44799A2E88A2}" srcOrd="0" destOrd="0" presId="urn:microsoft.com/office/officeart/2008/layout/LinedList"/>
    <dgm:cxn modelId="{B8466DF2-EA34-564C-8AFA-5EEFBF08EBF5}" type="presOf" srcId="{EB1A3AB6-3353-754A-A22D-65807BA74BF4}" destId="{75740127-5105-8B4B-9390-9F393F2206EF}" srcOrd="0" destOrd="0" presId="urn:microsoft.com/office/officeart/2008/layout/LinedList"/>
    <dgm:cxn modelId="{00B8B475-E71F-DC4E-B90D-71FD83C72276}" srcId="{DAE030E1-237E-F14E-B8CC-EF2A6771C953}" destId="{024192E2-C1A0-BB47-B0EC-5B17F8CC2A56}" srcOrd="1" destOrd="0" parTransId="{E7C8FD3A-7DB5-CF4E-AD3E-80F48E72BBF3}" sibTransId="{883AB389-D11D-E149-96FB-5FA8031BC91A}"/>
    <dgm:cxn modelId="{9B38DB27-C694-A44A-ACEA-FA60FD506937}" srcId="{DAE030E1-237E-F14E-B8CC-EF2A6771C953}" destId="{EAA92865-C5D4-C848-B216-B232072BCC25}" srcOrd="5" destOrd="0" parTransId="{3B193DDA-B872-5641-9027-C15AB4974322}" sibTransId="{176EA6F1-98BC-B540-B101-FB6E4D44D63D}"/>
    <dgm:cxn modelId="{CEE2CBCA-50B7-764E-88F4-C56E917F0731}" srcId="{DAE030E1-237E-F14E-B8CC-EF2A6771C953}" destId="{77031345-E40A-0D43-989D-FEBC591556A7}" srcOrd="6" destOrd="0" parTransId="{7FBBB325-3602-6A48-92F4-8409CEB0B305}" sibTransId="{005CF3BA-9187-0942-B0A3-C753F3736A6B}"/>
    <dgm:cxn modelId="{4143D13F-9ED0-BE4B-9257-2FBD0C670640}" type="presOf" srcId="{693F4953-2FF6-2A4E-B8FC-9C2CA3EF386B}" destId="{10EB7090-BFDE-8447-8091-1862BE738B28}" srcOrd="0" destOrd="0" presId="urn:microsoft.com/office/officeart/2008/layout/LinedList"/>
    <dgm:cxn modelId="{70C094CD-C37E-1546-A04B-DEB943B1346E}" srcId="{DAE030E1-237E-F14E-B8CC-EF2A6771C953}" destId="{B91C0CD2-936B-CB44-8497-F803F83F6221}" srcOrd="0" destOrd="0" parTransId="{15F48AAA-D2B2-FC4E-9B8D-1646B970B93C}" sibTransId="{B1B50374-59C5-8E49-970A-7AF71AF5EE21}"/>
    <dgm:cxn modelId="{8CFB327D-8115-9649-93BC-C300A5AA5B62}" srcId="{DAE030E1-237E-F14E-B8CC-EF2A6771C953}" destId="{EFE03908-3F5F-A342-86A6-8547AF00E6CD}" srcOrd="4" destOrd="0" parTransId="{26C96C09-ED9D-FB44-8A53-BF42819D3372}" sibTransId="{3249E135-29EA-1049-8FE4-2AF721C9D360}"/>
    <dgm:cxn modelId="{BF0A3C32-EFA1-E841-909A-6A20792199B8}" type="presOf" srcId="{DAE030E1-237E-F14E-B8CC-EF2A6771C953}" destId="{9C9B00F6-73C1-224C-AE01-96EDB2F31421}" srcOrd="0" destOrd="0" presId="urn:microsoft.com/office/officeart/2008/layout/LinedList"/>
    <dgm:cxn modelId="{94A69FBC-1FA0-4143-A93B-C4FCB5566CE4}" type="presOf" srcId="{EFE03908-3F5F-A342-86A6-8547AF00E6CD}" destId="{3247D402-8337-7C48-B522-7DD30C31A96A}" srcOrd="0" destOrd="0" presId="urn:microsoft.com/office/officeart/2008/layout/LinedList"/>
    <dgm:cxn modelId="{8C12FD2D-89D0-8445-8359-4A91D0A1D158}" type="presParOf" srcId="{591D8509-98EB-8A4A-9C9F-A0DFEC8EECD3}" destId="{451C965A-16A8-C54A-AA87-11C8A7046CB7}" srcOrd="0" destOrd="0" presId="urn:microsoft.com/office/officeart/2008/layout/LinedList"/>
    <dgm:cxn modelId="{B1E31104-E5E5-0248-BB52-35EE70E54B27}" type="presParOf" srcId="{591D8509-98EB-8A4A-9C9F-A0DFEC8EECD3}" destId="{734B7335-333B-E549-8DB7-A63290B8237A}" srcOrd="1" destOrd="0" presId="urn:microsoft.com/office/officeart/2008/layout/LinedList"/>
    <dgm:cxn modelId="{FFCB8D08-1075-5448-83B8-CF6E9AAA905A}" type="presParOf" srcId="{734B7335-333B-E549-8DB7-A63290B8237A}" destId="{9C9B00F6-73C1-224C-AE01-96EDB2F31421}" srcOrd="0" destOrd="0" presId="urn:microsoft.com/office/officeart/2008/layout/LinedList"/>
    <dgm:cxn modelId="{2B9301EB-756E-1D41-8DB2-F4939C6CE3E1}" type="presParOf" srcId="{734B7335-333B-E549-8DB7-A63290B8237A}" destId="{5C5244DF-E049-8B4A-A45E-5B680B980240}" srcOrd="1" destOrd="0" presId="urn:microsoft.com/office/officeart/2008/layout/LinedList"/>
    <dgm:cxn modelId="{F2A5C92A-CA86-694B-8C4E-15B29745A30F}" type="presParOf" srcId="{5C5244DF-E049-8B4A-A45E-5B680B980240}" destId="{D3928BA4-D989-F84B-84D2-15D7ED8EB062}" srcOrd="0" destOrd="0" presId="urn:microsoft.com/office/officeart/2008/layout/LinedList"/>
    <dgm:cxn modelId="{739678D8-147F-0649-B8BB-532F88DD537C}" type="presParOf" srcId="{5C5244DF-E049-8B4A-A45E-5B680B980240}" destId="{AA07CE15-B9C5-5D47-9C03-4F1D7BF92256}" srcOrd="1" destOrd="0" presId="urn:microsoft.com/office/officeart/2008/layout/LinedList"/>
    <dgm:cxn modelId="{62277728-882A-9B47-B60D-560774E59E38}" type="presParOf" srcId="{AA07CE15-B9C5-5D47-9C03-4F1D7BF92256}" destId="{1147C18A-C219-5944-B681-A6BFFE13CF4B}" srcOrd="0" destOrd="0" presId="urn:microsoft.com/office/officeart/2008/layout/LinedList"/>
    <dgm:cxn modelId="{4B71B9A8-20DA-0248-94EB-AC864EC3B73A}" type="presParOf" srcId="{AA07CE15-B9C5-5D47-9C03-4F1D7BF92256}" destId="{EB7A0F91-2824-2841-BFC5-D92896CC78DD}" srcOrd="1" destOrd="0" presId="urn:microsoft.com/office/officeart/2008/layout/LinedList"/>
    <dgm:cxn modelId="{964A6D90-5A00-5547-B955-77CE2DB4739C}" type="presParOf" srcId="{AA07CE15-B9C5-5D47-9C03-4F1D7BF92256}" destId="{0907B3E3-58E7-4A4A-9DF7-08E45D9D8913}" srcOrd="2" destOrd="0" presId="urn:microsoft.com/office/officeart/2008/layout/LinedList"/>
    <dgm:cxn modelId="{2B39A2DD-D88E-9C44-8B20-951699C321A0}" type="presParOf" srcId="{5C5244DF-E049-8B4A-A45E-5B680B980240}" destId="{853EFC0A-139A-1C41-AE74-F834DFF41404}" srcOrd="2" destOrd="0" presId="urn:microsoft.com/office/officeart/2008/layout/LinedList"/>
    <dgm:cxn modelId="{FA060FA3-E64A-8A45-A6FC-FF98914979E9}" type="presParOf" srcId="{5C5244DF-E049-8B4A-A45E-5B680B980240}" destId="{DC6F401D-87F6-C14C-81D9-557C77FB844C}" srcOrd="3" destOrd="0" presId="urn:microsoft.com/office/officeart/2008/layout/LinedList"/>
    <dgm:cxn modelId="{A3A8A854-6ED0-054F-A0B6-1DDB456A3208}" type="presParOf" srcId="{5C5244DF-E049-8B4A-A45E-5B680B980240}" destId="{1E568164-BABE-014D-9BD5-D4E18D52C83F}" srcOrd="4" destOrd="0" presId="urn:microsoft.com/office/officeart/2008/layout/LinedList"/>
    <dgm:cxn modelId="{A92042F7-F826-444F-B625-4A882BAFD3C1}" type="presParOf" srcId="{1E568164-BABE-014D-9BD5-D4E18D52C83F}" destId="{935218EB-9FAC-804C-8AD9-CDEDD0525933}" srcOrd="0" destOrd="0" presId="urn:microsoft.com/office/officeart/2008/layout/LinedList"/>
    <dgm:cxn modelId="{2885FF3C-0E22-1D4E-AFA2-5AF58663FA9D}" type="presParOf" srcId="{1E568164-BABE-014D-9BD5-D4E18D52C83F}" destId="{649E155F-019E-C34E-A340-ECAF631DA8E2}" srcOrd="1" destOrd="0" presId="urn:microsoft.com/office/officeart/2008/layout/LinedList"/>
    <dgm:cxn modelId="{A4E191A4-579A-294B-8C10-5E424058D2C0}" type="presParOf" srcId="{1E568164-BABE-014D-9BD5-D4E18D52C83F}" destId="{74DB78C9-1866-164B-B7DC-426371D9EC02}" srcOrd="2" destOrd="0" presId="urn:microsoft.com/office/officeart/2008/layout/LinedList"/>
    <dgm:cxn modelId="{BFCC0712-9C78-3A48-AE90-AE938319E0AB}" type="presParOf" srcId="{5C5244DF-E049-8B4A-A45E-5B680B980240}" destId="{97E0D5A7-252B-184E-84FB-FF92F04915FB}" srcOrd="5" destOrd="0" presId="urn:microsoft.com/office/officeart/2008/layout/LinedList"/>
    <dgm:cxn modelId="{D26A0BC8-2A05-064D-90E8-226288DA50D9}" type="presParOf" srcId="{5C5244DF-E049-8B4A-A45E-5B680B980240}" destId="{160B9E07-94DD-0646-9B6A-3900E7010698}" srcOrd="6" destOrd="0" presId="urn:microsoft.com/office/officeart/2008/layout/LinedList"/>
    <dgm:cxn modelId="{E9CAB766-5F74-E44A-80A8-8A28973F4253}" type="presParOf" srcId="{5C5244DF-E049-8B4A-A45E-5B680B980240}" destId="{FD520EC2-97CA-3946-84B9-1C3B567B49FF}" srcOrd="7" destOrd="0" presId="urn:microsoft.com/office/officeart/2008/layout/LinedList"/>
    <dgm:cxn modelId="{36D1A3EB-F24D-9841-B0F2-94725FA4E755}" type="presParOf" srcId="{FD520EC2-97CA-3946-84B9-1C3B567B49FF}" destId="{8CC0CCC5-88FF-EA4C-8F73-37C848BED354}" srcOrd="0" destOrd="0" presId="urn:microsoft.com/office/officeart/2008/layout/LinedList"/>
    <dgm:cxn modelId="{558829FA-D7AC-2549-95AB-591B8B33545F}" type="presParOf" srcId="{FD520EC2-97CA-3946-84B9-1C3B567B49FF}" destId="{18233942-B9D7-A448-8AB5-44799A2E88A2}" srcOrd="1" destOrd="0" presId="urn:microsoft.com/office/officeart/2008/layout/LinedList"/>
    <dgm:cxn modelId="{BFB9F2F8-8ACD-A147-B9ED-1AA5A94D1003}" type="presParOf" srcId="{FD520EC2-97CA-3946-84B9-1C3B567B49FF}" destId="{47A80131-EE6D-4F49-A47F-27B21DD1413F}" srcOrd="2" destOrd="0" presId="urn:microsoft.com/office/officeart/2008/layout/LinedList"/>
    <dgm:cxn modelId="{08AFE0C5-3A10-6244-B1C5-EA5C71E2672F}" type="presParOf" srcId="{5C5244DF-E049-8B4A-A45E-5B680B980240}" destId="{B81682AF-089F-EF4B-8569-828447F18218}" srcOrd="8" destOrd="0" presId="urn:microsoft.com/office/officeart/2008/layout/LinedList"/>
    <dgm:cxn modelId="{53AFBF73-D91A-2A4E-9FD5-0BF354A51EF6}" type="presParOf" srcId="{5C5244DF-E049-8B4A-A45E-5B680B980240}" destId="{9AD3463B-46F5-1241-AA76-021D4EEF9AC4}" srcOrd="9" destOrd="0" presId="urn:microsoft.com/office/officeart/2008/layout/LinedList"/>
    <dgm:cxn modelId="{F5113185-0F73-B640-A87D-2A18A7C181FE}" type="presParOf" srcId="{5C5244DF-E049-8B4A-A45E-5B680B980240}" destId="{84D761EF-811E-BF42-A792-3F87D7800B07}" srcOrd="10" destOrd="0" presId="urn:microsoft.com/office/officeart/2008/layout/LinedList"/>
    <dgm:cxn modelId="{1C89CCF4-AD87-964C-A13D-0D330CED1DEA}" type="presParOf" srcId="{84D761EF-811E-BF42-A792-3F87D7800B07}" destId="{6000C38A-3CEE-3046-B94F-C98E2E225D2B}" srcOrd="0" destOrd="0" presId="urn:microsoft.com/office/officeart/2008/layout/LinedList"/>
    <dgm:cxn modelId="{2B227F8D-E8CB-9245-80B3-986799B848A1}" type="presParOf" srcId="{84D761EF-811E-BF42-A792-3F87D7800B07}" destId="{75740127-5105-8B4B-9390-9F393F2206EF}" srcOrd="1" destOrd="0" presId="urn:microsoft.com/office/officeart/2008/layout/LinedList"/>
    <dgm:cxn modelId="{9D43B91E-FC9F-E24D-A3D4-36A038241471}" type="presParOf" srcId="{84D761EF-811E-BF42-A792-3F87D7800B07}" destId="{1C3400B6-D2DE-A248-B02F-16BD85B89870}" srcOrd="2" destOrd="0" presId="urn:microsoft.com/office/officeart/2008/layout/LinedList"/>
    <dgm:cxn modelId="{7B7D9D7D-3168-9D4A-AB3F-B319DF887766}" type="presParOf" srcId="{5C5244DF-E049-8B4A-A45E-5B680B980240}" destId="{2727EBF9-4C80-F942-A5B6-68E107BDBB91}" srcOrd="11" destOrd="0" presId="urn:microsoft.com/office/officeart/2008/layout/LinedList"/>
    <dgm:cxn modelId="{DBD852C6-A6DF-DF46-AF01-3B6B770093C9}" type="presParOf" srcId="{5C5244DF-E049-8B4A-A45E-5B680B980240}" destId="{651193A7-34A5-B14D-836A-EAD24CAA1DE5}" srcOrd="12" destOrd="0" presId="urn:microsoft.com/office/officeart/2008/layout/LinedList"/>
    <dgm:cxn modelId="{D669F96D-3C0C-0C41-B541-DF43B894DE2E}" type="presParOf" srcId="{5C5244DF-E049-8B4A-A45E-5B680B980240}" destId="{FF17FEA6-AD68-0341-BFC6-5745628FB55E}" srcOrd="13" destOrd="0" presId="urn:microsoft.com/office/officeart/2008/layout/LinedList"/>
    <dgm:cxn modelId="{8F3AB6EA-C347-9943-A283-5E1A2B075D41}" type="presParOf" srcId="{FF17FEA6-AD68-0341-BFC6-5745628FB55E}" destId="{706EF246-072F-9344-A5AF-F67F4857CA92}" srcOrd="0" destOrd="0" presId="urn:microsoft.com/office/officeart/2008/layout/LinedList"/>
    <dgm:cxn modelId="{75DC636F-85C8-8D40-A315-B12A8581A9BA}" type="presParOf" srcId="{FF17FEA6-AD68-0341-BFC6-5745628FB55E}" destId="{3247D402-8337-7C48-B522-7DD30C31A96A}" srcOrd="1" destOrd="0" presId="urn:microsoft.com/office/officeart/2008/layout/LinedList"/>
    <dgm:cxn modelId="{D96144E7-1210-D941-9885-2FA7132671E3}" type="presParOf" srcId="{FF17FEA6-AD68-0341-BFC6-5745628FB55E}" destId="{B6B38BE6-37D5-FD4A-8763-BBDF41434EDA}" srcOrd="2" destOrd="0" presId="urn:microsoft.com/office/officeart/2008/layout/LinedList"/>
    <dgm:cxn modelId="{86338E60-34B7-1841-97DE-9280EE64AD78}" type="presParOf" srcId="{5C5244DF-E049-8B4A-A45E-5B680B980240}" destId="{54A01A6E-FB24-8E49-9E9E-EBD0637428AD}" srcOrd="14" destOrd="0" presId="urn:microsoft.com/office/officeart/2008/layout/LinedList"/>
    <dgm:cxn modelId="{3C6660CD-7008-6B4A-84EC-8C12A641656A}" type="presParOf" srcId="{5C5244DF-E049-8B4A-A45E-5B680B980240}" destId="{D46C5C56-8C95-A24F-AD5B-69F842352F9E}" srcOrd="15" destOrd="0" presId="urn:microsoft.com/office/officeart/2008/layout/LinedList"/>
    <dgm:cxn modelId="{74171D88-DB6B-A245-AD2D-ABE3D4A91AE6}" type="presParOf" srcId="{5C5244DF-E049-8B4A-A45E-5B680B980240}" destId="{86F5BCA0-8EC7-3E48-A243-145BE96B5D7D}" srcOrd="16" destOrd="0" presId="urn:microsoft.com/office/officeart/2008/layout/LinedList"/>
    <dgm:cxn modelId="{E84D0ABE-B871-684A-AC87-33AFE71B3E32}" type="presParOf" srcId="{86F5BCA0-8EC7-3E48-A243-145BE96B5D7D}" destId="{075363E1-345A-F943-A3D6-52D77177943C}" srcOrd="0" destOrd="0" presId="urn:microsoft.com/office/officeart/2008/layout/LinedList"/>
    <dgm:cxn modelId="{260C76D8-DA0D-AD45-A218-738292E262A1}" type="presParOf" srcId="{86F5BCA0-8EC7-3E48-A243-145BE96B5D7D}" destId="{30E34CA4-0F1A-E340-93B1-BFC9651601F6}" srcOrd="1" destOrd="0" presId="urn:microsoft.com/office/officeart/2008/layout/LinedList"/>
    <dgm:cxn modelId="{B327ECDB-DA18-9B49-A1E6-299940488679}" type="presParOf" srcId="{86F5BCA0-8EC7-3E48-A243-145BE96B5D7D}" destId="{5D1E18E6-B251-0D43-A6CF-6088124FE984}" srcOrd="2" destOrd="0" presId="urn:microsoft.com/office/officeart/2008/layout/LinedList"/>
    <dgm:cxn modelId="{4D8CA1F3-DD2C-9443-92C4-70C2ED1235C0}" type="presParOf" srcId="{5C5244DF-E049-8B4A-A45E-5B680B980240}" destId="{9B800C7E-1D01-6D47-976E-FB5B4E127B4E}" srcOrd="17" destOrd="0" presId="urn:microsoft.com/office/officeart/2008/layout/LinedList"/>
    <dgm:cxn modelId="{94C0E735-7909-F24D-AF65-0507DDD11032}" type="presParOf" srcId="{5C5244DF-E049-8B4A-A45E-5B680B980240}" destId="{AA3D544A-2ED5-234F-AF50-6F9079C3E1F0}" srcOrd="18" destOrd="0" presId="urn:microsoft.com/office/officeart/2008/layout/LinedList"/>
    <dgm:cxn modelId="{510A4C16-1511-0846-B3B4-BC7C8D82A4DE}" type="presParOf" srcId="{5C5244DF-E049-8B4A-A45E-5B680B980240}" destId="{08EA90C7-1BEC-624A-AA4B-621C0032608E}" srcOrd="19" destOrd="0" presId="urn:microsoft.com/office/officeart/2008/layout/LinedList"/>
    <dgm:cxn modelId="{367D88FD-3B16-5047-B691-DCB2FAEB6959}" type="presParOf" srcId="{08EA90C7-1BEC-624A-AA4B-621C0032608E}" destId="{951D7BB5-8B6E-3840-86FF-62AED89E2F4B}" srcOrd="0" destOrd="0" presId="urn:microsoft.com/office/officeart/2008/layout/LinedList"/>
    <dgm:cxn modelId="{4EA843AD-CE5E-BC4F-A492-468522394ACE}" type="presParOf" srcId="{08EA90C7-1BEC-624A-AA4B-621C0032608E}" destId="{F22DD69F-85ED-3F4F-9C02-ECC63678B700}" srcOrd="1" destOrd="0" presId="urn:microsoft.com/office/officeart/2008/layout/LinedList"/>
    <dgm:cxn modelId="{40BF56FA-2B8C-6D4B-A38C-53722AED2CFB}" type="presParOf" srcId="{08EA90C7-1BEC-624A-AA4B-621C0032608E}" destId="{0C3FF947-F739-C942-A777-678EAB585C6A}" srcOrd="2" destOrd="0" presId="urn:microsoft.com/office/officeart/2008/layout/LinedList"/>
    <dgm:cxn modelId="{FA3BA800-3172-8849-A5D2-9909A450DBF2}" type="presParOf" srcId="{5C5244DF-E049-8B4A-A45E-5B680B980240}" destId="{A31EBF94-75D0-D448-BC22-A1841386EAD7}" srcOrd="20" destOrd="0" presId="urn:microsoft.com/office/officeart/2008/layout/LinedList"/>
    <dgm:cxn modelId="{C1E07722-DCE6-EB4D-9B01-DB3DDDC4E29C}" type="presParOf" srcId="{5C5244DF-E049-8B4A-A45E-5B680B980240}" destId="{16675722-D3BA-1F49-A970-E9639F1CEB57}" srcOrd="21" destOrd="0" presId="urn:microsoft.com/office/officeart/2008/layout/LinedList"/>
    <dgm:cxn modelId="{F8A9CD0F-C055-D84A-802C-F077128A5C55}" type="presParOf" srcId="{5C5244DF-E049-8B4A-A45E-5B680B980240}" destId="{E8A9926F-39DE-B944-B99B-66FFA7BFB93B}" srcOrd="22" destOrd="0" presId="urn:microsoft.com/office/officeart/2008/layout/LinedList"/>
    <dgm:cxn modelId="{836C62D1-CFCD-F54F-AF5A-2627D0404113}" type="presParOf" srcId="{E8A9926F-39DE-B944-B99B-66FFA7BFB93B}" destId="{177E11B5-54E1-5C4E-BC33-BE2434B1F563}" srcOrd="0" destOrd="0" presId="urn:microsoft.com/office/officeart/2008/layout/LinedList"/>
    <dgm:cxn modelId="{7095556A-F38A-9749-8538-D23615B76D90}" type="presParOf" srcId="{E8A9926F-39DE-B944-B99B-66FFA7BFB93B}" destId="{0A05AED4-1156-464D-AE09-320C9239AB72}" srcOrd="1" destOrd="0" presId="urn:microsoft.com/office/officeart/2008/layout/LinedList"/>
    <dgm:cxn modelId="{30367C97-425B-7246-99B5-063519F4CBCF}" type="presParOf" srcId="{E8A9926F-39DE-B944-B99B-66FFA7BFB93B}" destId="{A302D452-7B3A-A649-B3CD-6A35FBBABDBA}" srcOrd="2" destOrd="0" presId="urn:microsoft.com/office/officeart/2008/layout/LinedList"/>
    <dgm:cxn modelId="{7C9A0AC0-21D0-AF46-8B9C-DCE1F6FC379C}" type="presParOf" srcId="{5C5244DF-E049-8B4A-A45E-5B680B980240}" destId="{E645883C-8688-1041-9BAA-5A77B8D598D2}" srcOrd="23" destOrd="0" presId="urn:microsoft.com/office/officeart/2008/layout/LinedList"/>
    <dgm:cxn modelId="{2075425D-C740-534F-BD23-0E088FFF0C37}" type="presParOf" srcId="{5C5244DF-E049-8B4A-A45E-5B680B980240}" destId="{554D5480-82EC-3B46-A2A5-C389CFF85283}" srcOrd="24" destOrd="0" presId="urn:microsoft.com/office/officeart/2008/layout/LinedList"/>
    <dgm:cxn modelId="{856B4978-7A72-7741-9A61-D9CA0844E180}" type="presParOf" srcId="{5C5244DF-E049-8B4A-A45E-5B680B980240}" destId="{50D35F18-25A8-9346-AF88-3005B6C6B85E}" srcOrd="25" destOrd="0" presId="urn:microsoft.com/office/officeart/2008/layout/LinedList"/>
    <dgm:cxn modelId="{7D90EC45-8374-AD43-8779-9CEAB5D62C2E}" type="presParOf" srcId="{50D35F18-25A8-9346-AF88-3005B6C6B85E}" destId="{EFAA2D14-CD7E-2F41-9E2D-9613D60000AA}" srcOrd="0" destOrd="0" presId="urn:microsoft.com/office/officeart/2008/layout/LinedList"/>
    <dgm:cxn modelId="{A77ADA54-4E06-2744-A5FE-F46D0EB64C61}" type="presParOf" srcId="{50D35F18-25A8-9346-AF88-3005B6C6B85E}" destId="{10EB7090-BFDE-8447-8091-1862BE738B28}" srcOrd="1" destOrd="0" presId="urn:microsoft.com/office/officeart/2008/layout/LinedList"/>
    <dgm:cxn modelId="{13D9D084-C467-C549-B20E-E29E0D090283}" type="presParOf" srcId="{50D35F18-25A8-9346-AF88-3005B6C6B85E}" destId="{20CE3BC4-0D04-6E45-A4DA-07BCFA79A4F5}" srcOrd="2" destOrd="0" presId="urn:microsoft.com/office/officeart/2008/layout/LinedList"/>
    <dgm:cxn modelId="{7CE3FF90-B057-F64F-8A0B-003CE25CAD2A}" type="presParOf" srcId="{5C5244DF-E049-8B4A-A45E-5B680B980240}" destId="{C120CAE8-0031-9141-A05F-5F63098109DD}" srcOrd="26" destOrd="0" presId="urn:microsoft.com/office/officeart/2008/layout/LinedList"/>
    <dgm:cxn modelId="{F347C3D6-E152-4C4D-B16D-78D1840CB525}" type="presParOf" srcId="{5C5244DF-E049-8B4A-A45E-5B680B980240}" destId="{A79EC06E-92A2-F64C-B30C-1040CFFA1D96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99417D-BA1A-1C41-88FC-5563DDF210DA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B014C-DAFB-F348-90E6-F82F2CA5490B}">
      <dgm:prSet phldrT="[Text]"/>
      <dgm:spPr/>
      <dgm:t>
        <a:bodyPr/>
        <a:lstStyle/>
        <a:p>
          <a:r>
            <a:rPr lang="en-US" dirty="0" smtClean="0"/>
            <a:t>Applications</a:t>
          </a:r>
          <a:endParaRPr lang="en-US" dirty="0"/>
        </a:p>
      </dgm:t>
    </dgm:pt>
    <dgm:pt modelId="{865702CF-BA7D-784B-BB2B-219BEB2BFC2F}" type="parTrans" cxnId="{B2D01FDC-277F-2845-AFD7-AB94408FD02C}">
      <dgm:prSet/>
      <dgm:spPr/>
      <dgm:t>
        <a:bodyPr/>
        <a:lstStyle/>
        <a:p>
          <a:endParaRPr lang="en-US"/>
        </a:p>
      </dgm:t>
    </dgm:pt>
    <dgm:pt modelId="{9B74277A-A25E-5D42-9714-BD7EB5745866}" type="sibTrans" cxnId="{B2D01FDC-277F-2845-AFD7-AB94408FD02C}">
      <dgm:prSet/>
      <dgm:spPr/>
      <dgm:t>
        <a:bodyPr/>
        <a:lstStyle/>
        <a:p>
          <a:endParaRPr lang="en-US"/>
        </a:p>
      </dgm:t>
    </dgm:pt>
    <dgm:pt modelId="{64904DA8-661F-184D-A092-7F5C604962C1}">
      <dgm:prSet/>
      <dgm:spPr/>
      <dgm:t>
        <a:bodyPr/>
        <a:lstStyle/>
        <a:p>
          <a:r>
            <a:rPr lang="en-US" smtClean="0"/>
            <a:t>These are seen by the end users</a:t>
          </a:r>
          <a:endParaRPr lang="en-US" dirty="0" smtClean="0"/>
        </a:p>
      </dgm:t>
    </dgm:pt>
    <dgm:pt modelId="{26258A12-74D3-BB4D-9A53-F822D005921A}" type="parTrans" cxnId="{B380DD59-E76D-6F4E-AC0F-9DFF87F71A00}">
      <dgm:prSet/>
      <dgm:spPr/>
      <dgm:t>
        <a:bodyPr/>
        <a:lstStyle/>
        <a:p>
          <a:endParaRPr lang="en-US"/>
        </a:p>
      </dgm:t>
    </dgm:pt>
    <dgm:pt modelId="{F4F46A6D-64D7-4444-8D21-E000BDD3EE83}" type="sibTrans" cxnId="{B380DD59-E76D-6F4E-AC0F-9DFF87F71A00}">
      <dgm:prSet/>
      <dgm:spPr/>
      <dgm:t>
        <a:bodyPr/>
        <a:lstStyle/>
        <a:p>
          <a:endParaRPr lang="en-US"/>
        </a:p>
      </dgm:t>
    </dgm:pt>
    <dgm:pt modelId="{64EE8A74-7460-154A-99F5-C1BCFDE36CC8}">
      <dgm:prSet/>
      <dgm:spPr/>
      <dgm:t>
        <a:bodyPr/>
        <a:lstStyle/>
        <a:p>
          <a:r>
            <a:rPr lang="en-US" dirty="0" smtClean="0"/>
            <a:t>Enterprise services</a:t>
          </a:r>
        </a:p>
      </dgm:t>
    </dgm:pt>
    <dgm:pt modelId="{0DFA7C5A-95DB-814D-A04F-8212495A85D5}" type="parTrans" cxnId="{ACB0FBFE-80A4-2E40-B627-A8DDE65E2F0A}">
      <dgm:prSet/>
      <dgm:spPr/>
      <dgm:t>
        <a:bodyPr/>
        <a:lstStyle/>
        <a:p>
          <a:endParaRPr lang="en-US"/>
        </a:p>
      </dgm:t>
    </dgm:pt>
    <dgm:pt modelId="{0922C56E-0B69-994B-B2AF-B420CDE7FF65}" type="sibTrans" cxnId="{ACB0FBFE-80A4-2E40-B627-A8DDE65E2F0A}">
      <dgm:prSet/>
      <dgm:spPr/>
      <dgm:t>
        <a:bodyPr/>
        <a:lstStyle/>
        <a:p>
          <a:endParaRPr lang="en-US"/>
        </a:p>
      </dgm:t>
    </dgm:pt>
    <dgm:pt modelId="{3A74F83A-1658-E443-BCB0-3B1A9CBF7598}">
      <dgm:prSet/>
      <dgm:spPr/>
      <dgm:t>
        <a:bodyPr/>
        <a:lstStyle/>
        <a:p>
          <a:r>
            <a:rPr lang="en-US" dirty="0" smtClean="0"/>
            <a:t>Services the information network supplies to support applications</a:t>
          </a:r>
        </a:p>
      </dgm:t>
    </dgm:pt>
    <dgm:pt modelId="{D355AA5B-FE62-7544-8BE2-99EB8FDB9D5F}" type="parTrans" cxnId="{6A19FC92-EBC4-2744-AC62-63771F7970AC}">
      <dgm:prSet/>
      <dgm:spPr/>
      <dgm:t>
        <a:bodyPr/>
        <a:lstStyle/>
        <a:p>
          <a:endParaRPr lang="en-US"/>
        </a:p>
      </dgm:t>
    </dgm:pt>
    <dgm:pt modelId="{51B6035D-15D7-1B46-AC94-22078D2FBDC8}" type="sibTrans" cxnId="{6A19FC92-EBC4-2744-AC62-63771F7970AC}">
      <dgm:prSet/>
      <dgm:spPr/>
      <dgm:t>
        <a:bodyPr/>
        <a:lstStyle/>
        <a:p>
          <a:endParaRPr lang="en-US"/>
        </a:p>
      </dgm:t>
    </dgm:pt>
    <dgm:pt modelId="{C6ACC7EB-3CAF-DF49-A11D-8C33BDF51589}">
      <dgm:prSet/>
      <dgm:spPr/>
      <dgm:t>
        <a:bodyPr/>
        <a:lstStyle/>
        <a:p>
          <a:r>
            <a:rPr lang="en-US" smtClean="0"/>
            <a:t>Infrastructure</a:t>
          </a:r>
          <a:endParaRPr lang="en-US" dirty="0" smtClean="0"/>
        </a:p>
      </dgm:t>
    </dgm:pt>
    <dgm:pt modelId="{EBDCBDB5-0680-B04E-B4E7-D92A25667B80}" type="parTrans" cxnId="{77A52925-3B4F-7247-AF92-FB96D2E94CE2}">
      <dgm:prSet/>
      <dgm:spPr/>
      <dgm:t>
        <a:bodyPr/>
        <a:lstStyle/>
        <a:p>
          <a:endParaRPr lang="en-US"/>
        </a:p>
      </dgm:t>
    </dgm:pt>
    <dgm:pt modelId="{CE43B005-1D35-CC44-9A9C-A774E7383A5C}" type="sibTrans" cxnId="{77A52925-3B4F-7247-AF92-FB96D2E94CE2}">
      <dgm:prSet/>
      <dgm:spPr/>
      <dgm:t>
        <a:bodyPr/>
        <a:lstStyle/>
        <a:p>
          <a:endParaRPr lang="en-US"/>
        </a:p>
      </dgm:t>
    </dgm:pt>
    <dgm:pt modelId="{9CF3F37B-4285-5B4A-BAF8-93470A04D0FF}">
      <dgm:prSet/>
      <dgm:spPr/>
      <dgm:t>
        <a:bodyPr/>
        <a:lstStyle/>
        <a:p>
          <a:r>
            <a:rPr lang="en-US" dirty="0" smtClean="0"/>
            <a:t>Communication links available to the enterprise</a:t>
          </a:r>
          <a:endParaRPr lang="en-US" dirty="0"/>
        </a:p>
      </dgm:t>
    </dgm:pt>
    <dgm:pt modelId="{38B16C59-78DE-E746-AFA5-5500D5F7A8AA}" type="parTrans" cxnId="{9A83EBDA-1B4A-3E48-A64F-ED40C8590BC3}">
      <dgm:prSet/>
      <dgm:spPr/>
      <dgm:t>
        <a:bodyPr/>
        <a:lstStyle/>
        <a:p>
          <a:endParaRPr lang="en-US"/>
        </a:p>
      </dgm:t>
    </dgm:pt>
    <dgm:pt modelId="{1309F88C-DAAD-F746-9405-4310F67477E4}" type="sibTrans" cxnId="{9A83EBDA-1B4A-3E48-A64F-ED40C8590BC3}">
      <dgm:prSet/>
      <dgm:spPr/>
      <dgm:t>
        <a:bodyPr/>
        <a:lstStyle/>
        <a:p>
          <a:endParaRPr lang="en-US"/>
        </a:p>
      </dgm:t>
    </dgm:pt>
    <dgm:pt modelId="{165C2323-8445-2844-B25C-A3B41DD03ECC}" type="pres">
      <dgm:prSet presAssocID="{BE99417D-BA1A-1C41-88FC-5563DDF210D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10EC54-BDB8-104C-9F93-5EBDFBB196F6}" type="pres">
      <dgm:prSet presAssocID="{580B014C-DAFB-F348-90E6-F82F2CA5490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BC11F-600F-8E45-B8A0-B8401BDF5F77}" type="pres">
      <dgm:prSet presAssocID="{580B014C-DAFB-F348-90E6-F82F2CA5490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436B2-85ED-ED4B-BC2B-810815465AE3}" type="pres">
      <dgm:prSet presAssocID="{64EE8A74-7460-154A-99F5-C1BCFDE36CC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3AC16-1BBA-C648-8747-762C13D7E0C0}" type="pres">
      <dgm:prSet presAssocID="{64EE8A74-7460-154A-99F5-C1BCFDE36CC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90D79-E8BB-B147-827A-2DF154E2F753}" type="pres">
      <dgm:prSet presAssocID="{C6ACC7EB-3CAF-DF49-A11D-8C33BDF5158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453B9-019A-2F41-A710-FA22251629AC}" type="pres">
      <dgm:prSet presAssocID="{C6ACC7EB-3CAF-DF49-A11D-8C33BDF5158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693C32-F3A3-E148-A9FC-69DF88E40FBB}" type="presOf" srcId="{C6ACC7EB-3CAF-DF49-A11D-8C33BDF51589}" destId="{5BD90D79-E8BB-B147-827A-2DF154E2F753}" srcOrd="0" destOrd="0" presId="urn:microsoft.com/office/officeart/2009/3/layout/IncreasingArrowsProcess"/>
    <dgm:cxn modelId="{9A83EBDA-1B4A-3E48-A64F-ED40C8590BC3}" srcId="{C6ACC7EB-3CAF-DF49-A11D-8C33BDF51589}" destId="{9CF3F37B-4285-5B4A-BAF8-93470A04D0FF}" srcOrd="0" destOrd="0" parTransId="{38B16C59-78DE-E746-AFA5-5500D5F7A8AA}" sibTransId="{1309F88C-DAAD-F746-9405-4310F67477E4}"/>
    <dgm:cxn modelId="{B3327A52-B106-6247-918D-3B9DF79EDC4E}" type="presOf" srcId="{3A74F83A-1658-E443-BCB0-3B1A9CBF7598}" destId="{A6A3AC16-1BBA-C648-8747-762C13D7E0C0}" srcOrd="0" destOrd="0" presId="urn:microsoft.com/office/officeart/2009/3/layout/IncreasingArrowsProcess"/>
    <dgm:cxn modelId="{418DB65C-84B9-6348-8C1F-4610B635E56E}" type="presOf" srcId="{64904DA8-661F-184D-A092-7F5C604962C1}" destId="{74DBC11F-600F-8E45-B8A0-B8401BDF5F77}" srcOrd="0" destOrd="0" presId="urn:microsoft.com/office/officeart/2009/3/layout/IncreasingArrowsProcess"/>
    <dgm:cxn modelId="{77A52925-3B4F-7247-AF92-FB96D2E94CE2}" srcId="{BE99417D-BA1A-1C41-88FC-5563DDF210DA}" destId="{C6ACC7EB-3CAF-DF49-A11D-8C33BDF51589}" srcOrd="2" destOrd="0" parTransId="{EBDCBDB5-0680-B04E-B4E7-D92A25667B80}" sibTransId="{CE43B005-1D35-CC44-9A9C-A774E7383A5C}"/>
    <dgm:cxn modelId="{B505A61E-D23C-914F-85BB-ABB467CBC7A7}" type="presOf" srcId="{BE99417D-BA1A-1C41-88FC-5563DDF210DA}" destId="{165C2323-8445-2844-B25C-A3B41DD03ECC}" srcOrd="0" destOrd="0" presId="urn:microsoft.com/office/officeart/2009/3/layout/IncreasingArrowsProcess"/>
    <dgm:cxn modelId="{6A19FC92-EBC4-2744-AC62-63771F7970AC}" srcId="{64EE8A74-7460-154A-99F5-C1BCFDE36CC8}" destId="{3A74F83A-1658-E443-BCB0-3B1A9CBF7598}" srcOrd="0" destOrd="0" parTransId="{D355AA5B-FE62-7544-8BE2-99EB8FDB9D5F}" sibTransId="{51B6035D-15D7-1B46-AC94-22078D2FBDC8}"/>
    <dgm:cxn modelId="{ACB0FBFE-80A4-2E40-B627-A8DDE65E2F0A}" srcId="{BE99417D-BA1A-1C41-88FC-5563DDF210DA}" destId="{64EE8A74-7460-154A-99F5-C1BCFDE36CC8}" srcOrd="1" destOrd="0" parTransId="{0DFA7C5A-95DB-814D-A04F-8212495A85D5}" sibTransId="{0922C56E-0B69-994B-B2AF-B420CDE7FF65}"/>
    <dgm:cxn modelId="{B592E677-EB84-614C-B66E-EC746B11E8AA}" type="presOf" srcId="{64EE8A74-7460-154A-99F5-C1BCFDE36CC8}" destId="{E97436B2-85ED-ED4B-BC2B-810815465AE3}" srcOrd="0" destOrd="0" presId="urn:microsoft.com/office/officeart/2009/3/layout/IncreasingArrowsProcess"/>
    <dgm:cxn modelId="{285ACCA2-11D6-D749-841D-DE6B1C2C0EEF}" type="presOf" srcId="{580B014C-DAFB-F348-90E6-F82F2CA5490B}" destId="{1510EC54-BDB8-104C-9F93-5EBDFBB196F6}" srcOrd="0" destOrd="0" presId="urn:microsoft.com/office/officeart/2009/3/layout/IncreasingArrowsProcess"/>
    <dgm:cxn modelId="{C1250491-692B-F341-8BCA-86528F4C8793}" type="presOf" srcId="{9CF3F37B-4285-5B4A-BAF8-93470A04D0FF}" destId="{5F2453B9-019A-2F41-A710-FA22251629AC}" srcOrd="0" destOrd="0" presId="urn:microsoft.com/office/officeart/2009/3/layout/IncreasingArrowsProcess"/>
    <dgm:cxn modelId="{B380DD59-E76D-6F4E-AC0F-9DFF87F71A00}" srcId="{580B014C-DAFB-F348-90E6-F82F2CA5490B}" destId="{64904DA8-661F-184D-A092-7F5C604962C1}" srcOrd="0" destOrd="0" parTransId="{26258A12-74D3-BB4D-9A53-F822D005921A}" sibTransId="{F4F46A6D-64D7-4444-8D21-E000BDD3EE83}"/>
    <dgm:cxn modelId="{B2D01FDC-277F-2845-AFD7-AB94408FD02C}" srcId="{BE99417D-BA1A-1C41-88FC-5563DDF210DA}" destId="{580B014C-DAFB-F348-90E6-F82F2CA5490B}" srcOrd="0" destOrd="0" parTransId="{865702CF-BA7D-784B-BB2B-219BEB2BFC2F}" sibTransId="{9B74277A-A25E-5D42-9714-BD7EB5745866}"/>
    <dgm:cxn modelId="{9179B3EF-F2FD-FF4D-A97F-2CD2854D4CB5}" type="presParOf" srcId="{165C2323-8445-2844-B25C-A3B41DD03ECC}" destId="{1510EC54-BDB8-104C-9F93-5EBDFBB196F6}" srcOrd="0" destOrd="0" presId="urn:microsoft.com/office/officeart/2009/3/layout/IncreasingArrowsProcess"/>
    <dgm:cxn modelId="{D4B5A23F-99F4-6948-AA9C-B018379B3C41}" type="presParOf" srcId="{165C2323-8445-2844-B25C-A3B41DD03ECC}" destId="{74DBC11F-600F-8E45-B8A0-B8401BDF5F77}" srcOrd="1" destOrd="0" presId="urn:microsoft.com/office/officeart/2009/3/layout/IncreasingArrowsProcess"/>
    <dgm:cxn modelId="{7D4EB3DB-75C3-A340-A64D-658AC1EDE2E0}" type="presParOf" srcId="{165C2323-8445-2844-B25C-A3B41DD03ECC}" destId="{E97436B2-85ED-ED4B-BC2B-810815465AE3}" srcOrd="2" destOrd="0" presId="urn:microsoft.com/office/officeart/2009/3/layout/IncreasingArrowsProcess"/>
    <dgm:cxn modelId="{907C1396-0E85-F444-8CA5-40E94CDD6504}" type="presParOf" srcId="{165C2323-8445-2844-B25C-A3B41DD03ECC}" destId="{A6A3AC16-1BBA-C648-8747-762C13D7E0C0}" srcOrd="3" destOrd="0" presId="urn:microsoft.com/office/officeart/2009/3/layout/IncreasingArrowsProcess"/>
    <dgm:cxn modelId="{D8698AE6-5592-2249-B89A-9A087FB3302E}" type="presParOf" srcId="{165C2323-8445-2844-B25C-A3B41DD03ECC}" destId="{5BD90D79-E8BB-B147-827A-2DF154E2F753}" srcOrd="4" destOrd="0" presId="urn:microsoft.com/office/officeart/2009/3/layout/IncreasingArrowsProcess"/>
    <dgm:cxn modelId="{4E08038F-16F5-654C-9B1B-7B2E73F2C9C1}" type="presParOf" srcId="{165C2323-8445-2844-B25C-A3B41DD03ECC}" destId="{5F2453B9-019A-2F41-A710-FA22251629A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A49CD6-E5B7-C744-B24C-92D9393695B1}" type="doc">
      <dgm:prSet loTypeId="urn:microsoft.com/office/officeart/2005/8/layout/lProcess2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0109D-B6A5-E647-B34F-705972FB5355}">
      <dgm:prSet phldrT="[Text]"/>
      <dgm:spPr/>
      <dgm:t>
        <a:bodyPr/>
        <a:lstStyle/>
        <a:p>
          <a:r>
            <a:rPr lang="en-US" dirty="0" smtClean="0"/>
            <a:t>Multiplexing</a:t>
          </a:r>
          <a:endParaRPr lang="en-US" dirty="0"/>
        </a:p>
      </dgm:t>
    </dgm:pt>
    <dgm:pt modelId="{45347222-3663-484D-94E3-CB0F247CDEC4}" type="parTrans" cxnId="{7E9F57E6-328A-174D-8AB7-73FEB7CCB2EF}">
      <dgm:prSet/>
      <dgm:spPr/>
      <dgm:t>
        <a:bodyPr/>
        <a:lstStyle/>
        <a:p>
          <a:endParaRPr lang="en-US"/>
        </a:p>
      </dgm:t>
    </dgm:pt>
    <dgm:pt modelId="{931559F6-8612-B34B-9E2A-2449EBDC481A}" type="sibTrans" cxnId="{7E9F57E6-328A-174D-8AB7-73FEB7CCB2EF}">
      <dgm:prSet/>
      <dgm:spPr/>
      <dgm:t>
        <a:bodyPr/>
        <a:lstStyle/>
        <a:p>
          <a:endParaRPr lang="en-US"/>
        </a:p>
      </dgm:t>
    </dgm:pt>
    <dgm:pt modelId="{49668220-93EF-6D43-8383-77F157C72C4A}">
      <dgm:prSet/>
      <dgm:spPr/>
      <dgm:t>
        <a:bodyPr/>
        <a:lstStyle/>
        <a:p>
          <a:r>
            <a:rPr lang="en-US" smtClean="0"/>
            <a:t>The ability of a number of devices to share a transmission facility</a:t>
          </a:r>
          <a:endParaRPr lang="en-US" dirty="0" smtClean="0"/>
        </a:p>
      </dgm:t>
    </dgm:pt>
    <dgm:pt modelId="{086EB4BD-303D-194E-B84B-0971B1B7C473}" type="parTrans" cxnId="{A3CE9D91-159C-0642-B7F3-60BE2CFB2D8E}">
      <dgm:prSet/>
      <dgm:spPr/>
      <dgm:t>
        <a:bodyPr/>
        <a:lstStyle/>
        <a:p>
          <a:endParaRPr lang="en-US"/>
        </a:p>
      </dgm:t>
    </dgm:pt>
    <dgm:pt modelId="{EC3C8A0A-8B58-C648-A94E-E5624B54C84C}" type="sibTrans" cxnId="{A3CE9D91-159C-0642-B7F3-60BE2CFB2D8E}">
      <dgm:prSet/>
      <dgm:spPr/>
      <dgm:t>
        <a:bodyPr/>
        <a:lstStyle/>
        <a:p>
          <a:endParaRPr lang="en-US"/>
        </a:p>
      </dgm:t>
    </dgm:pt>
    <dgm:pt modelId="{12140B51-D473-A94E-9583-2BBEA4D7FD17}">
      <dgm:prSet/>
      <dgm:spPr/>
      <dgm:t>
        <a:bodyPr/>
        <a:lstStyle/>
        <a:p>
          <a:r>
            <a:rPr lang="en-US" dirty="0" smtClean="0"/>
            <a:t>Compression</a:t>
          </a:r>
        </a:p>
      </dgm:t>
    </dgm:pt>
    <dgm:pt modelId="{5D07B20A-3A5D-C441-B03A-3AA2E17A18B1}" type="parTrans" cxnId="{250D91EF-D541-6B45-A410-930D2C1CFCA0}">
      <dgm:prSet/>
      <dgm:spPr/>
      <dgm:t>
        <a:bodyPr/>
        <a:lstStyle/>
        <a:p>
          <a:endParaRPr lang="en-US"/>
        </a:p>
      </dgm:t>
    </dgm:pt>
    <dgm:pt modelId="{81508C38-91EF-1940-B74B-0762E8ACFF80}" type="sibTrans" cxnId="{250D91EF-D541-6B45-A410-930D2C1CFCA0}">
      <dgm:prSet/>
      <dgm:spPr/>
      <dgm:t>
        <a:bodyPr/>
        <a:lstStyle/>
        <a:p>
          <a:endParaRPr lang="en-US"/>
        </a:p>
      </dgm:t>
    </dgm:pt>
    <dgm:pt modelId="{D264D4F0-A40D-5742-AA21-F84D3107FFB8}">
      <dgm:prSet/>
      <dgm:spPr/>
      <dgm:t>
        <a:bodyPr/>
        <a:lstStyle/>
        <a:p>
          <a:r>
            <a:rPr lang="en-US" dirty="0" smtClean="0"/>
            <a:t>Squeezing the data down so that a lower-capacity, cheaper transmission facility can be used</a:t>
          </a:r>
          <a:endParaRPr lang="en-US" dirty="0"/>
        </a:p>
      </dgm:t>
    </dgm:pt>
    <dgm:pt modelId="{21DA0418-B295-F74B-84BC-41250E1073B2}" type="parTrans" cxnId="{F0B20392-FCAC-B641-AB7F-B44CFA540A4E}">
      <dgm:prSet/>
      <dgm:spPr/>
      <dgm:t>
        <a:bodyPr/>
        <a:lstStyle/>
        <a:p>
          <a:endParaRPr lang="en-US"/>
        </a:p>
      </dgm:t>
    </dgm:pt>
    <dgm:pt modelId="{A0E97A68-DFA2-5A4C-90F9-2649D59BA79B}" type="sibTrans" cxnId="{F0B20392-FCAC-B641-AB7F-B44CFA540A4E}">
      <dgm:prSet/>
      <dgm:spPr/>
      <dgm:t>
        <a:bodyPr/>
        <a:lstStyle/>
        <a:p>
          <a:endParaRPr lang="en-US"/>
        </a:p>
      </dgm:t>
    </dgm:pt>
    <dgm:pt modelId="{04EC5B9D-BDCB-284B-ADDC-1834E50CE671}" type="pres">
      <dgm:prSet presAssocID="{5EA49CD6-E5B7-C744-B24C-92D9393695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6741B-4D73-F44B-B15E-F2557A980C5E}" type="pres">
      <dgm:prSet presAssocID="{AC50109D-B6A5-E647-B34F-705972FB5355}" presName="compNode" presStyleCnt="0"/>
      <dgm:spPr/>
    </dgm:pt>
    <dgm:pt modelId="{3648D369-6434-CD44-A69E-519220EC9218}" type="pres">
      <dgm:prSet presAssocID="{AC50109D-B6A5-E647-B34F-705972FB5355}" presName="aNode" presStyleLbl="bgShp" presStyleIdx="0" presStyleCnt="2"/>
      <dgm:spPr/>
      <dgm:t>
        <a:bodyPr/>
        <a:lstStyle/>
        <a:p>
          <a:endParaRPr lang="en-US"/>
        </a:p>
      </dgm:t>
    </dgm:pt>
    <dgm:pt modelId="{0176C95B-01D7-8649-8315-65CF3C4AFF55}" type="pres">
      <dgm:prSet presAssocID="{AC50109D-B6A5-E647-B34F-705972FB5355}" presName="textNode" presStyleLbl="bgShp" presStyleIdx="0" presStyleCnt="2"/>
      <dgm:spPr/>
      <dgm:t>
        <a:bodyPr/>
        <a:lstStyle/>
        <a:p>
          <a:endParaRPr lang="en-US"/>
        </a:p>
      </dgm:t>
    </dgm:pt>
    <dgm:pt modelId="{3A20F335-331A-424D-AA6A-74FE152B06C2}" type="pres">
      <dgm:prSet presAssocID="{AC50109D-B6A5-E647-B34F-705972FB5355}" presName="compChildNode" presStyleCnt="0"/>
      <dgm:spPr/>
    </dgm:pt>
    <dgm:pt modelId="{DCA4AA2A-26AF-7649-A13F-5EBBEBD7147A}" type="pres">
      <dgm:prSet presAssocID="{AC50109D-B6A5-E647-B34F-705972FB5355}" presName="theInnerList" presStyleCnt="0"/>
      <dgm:spPr/>
    </dgm:pt>
    <dgm:pt modelId="{F2F8F764-4776-2C41-9E6C-FC8D5EE6EB9C}" type="pres">
      <dgm:prSet presAssocID="{49668220-93EF-6D43-8383-77F157C72C4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BFC6A-A433-0246-A354-C8D95B37F2D1}" type="pres">
      <dgm:prSet presAssocID="{AC50109D-B6A5-E647-B34F-705972FB5355}" presName="aSpace" presStyleCnt="0"/>
      <dgm:spPr/>
    </dgm:pt>
    <dgm:pt modelId="{7AAA68D6-6CBF-5548-A504-56AA66BCAA4D}" type="pres">
      <dgm:prSet presAssocID="{12140B51-D473-A94E-9583-2BBEA4D7FD17}" presName="compNode" presStyleCnt="0"/>
      <dgm:spPr/>
    </dgm:pt>
    <dgm:pt modelId="{CCD2FB0E-17AF-D645-B48D-D6466EF7A094}" type="pres">
      <dgm:prSet presAssocID="{12140B51-D473-A94E-9583-2BBEA4D7FD17}" presName="aNode" presStyleLbl="bgShp" presStyleIdx="1" presStyleCnt="2"/>
      <dgm:spPr/>
      <dgm:t>
        <a:bodyPr/>
        <a:lstStyle/>
        <a:p>
          <a:endParaRPr lang="en-US"/>
        </a:p>
      </dgm:t>
    </dgm:pt>
    <dgm:pt modelId="{A8A0E897-B09C-C340-827C-41E3BA46EB12}" type="pres">
      <dgm:prSet presAssocID="{12140B51-D473-A94E-9583-2BBEA4D7FD17}" presName="textNode" presStyleLbl="bgShp" presStyleIdx="1" presStyleCnt="2"/>
      <dgm:spPr/>
      <dgm:t>
        <a:bodyPr/>
        <a:lstStyle/>
        <a:p>
          <a:endParaRPr lang="en-US"/>
        </a:p>
      </dgm:t>
    </dgm:pt>
    <dgm:pt modelId="{A4D01F5C-26D0-D34C-B3BF-06021DB190FE}" type="pres">
      <dgm:prSet presAssocID="{12140B51-D473-A94E-9583-2BBEA4D7FD17}" presName="compChildNode" presStyleCnt="0"/>
      <dgm:spPr/>
    </dgm:pt>
    <dgm:pt modelId="{C0F6CE52-102B-9F4B-9D40-91603F10CEEB}" type="pres">
      <dgm:prSet presAssocID="{12140B51-D473-A94E-9583-2BBEA4D7FD17}" presName="theInnerList" presStyleCnt="0"/>
      <dgm:spPr/>
    </dgm:pt>
    <dgm:pt modelId="{6075C839-9A19-F143-9302-3E01A780B5EE}" type="pres">
      <dgm:prSet presAssocID="{D264D4F0-A40D-5742-AA21-F84D3107FFB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20392-FCAC-B641-AB7F-B44CFA540A4E}" srcId="{12140B51-D473-A94E-9583-2BBEA4D7FD17}" destId="{D264D4F0-A40D-5742-AA21-F84D3107FFB8}" srcOrd="0" destOrd="0" parTransId="{21DA0418-B295-F74B-84BC-41250E1073B2}" sibTransId="{A0E97A68-DFA2-5A4C-90F9-2649D59BA79B}"/>
    <dgm:cxn modelId="{11A351AC-B8F6-E143-ACB0-57030795901B}" type="presOf" srcId="{12140B51-D473-A94E-9583-2BBEA4D7FD17}" destId="{A8A0E897-B09C-C340-827C-41E3BA46EB12}" srcOrd="1" destOrd="0" presId="urn:microsoft.com/office/officeart/2005/8/layout/lProcess2"/>
    <dgm:cxn modelId="{62A6DDFC-B993-8A41-BF3A-371E84F8EFDE}" type="presOf" srcId="{AC50109D-B6A5-E647-B34F-705972FB5355}" destId="{0176C95B-01D7-8649-8315-65CF3C4AFF55}" srcOrd="1" destOrd="0" presId="urn:microsoft.com/office/officeart/2005/8/layout/lProcess2"/>
    <dgm:cxn modelId="{250D91EF-D541-6B45-A410-930D2C1CFCA0}" srcId="{5EA49CD6-E5B7-C744-B24C-92D9393695B1}" destId="{12140B51-D473-A94E-9583-2BBEA4D7FD17}" srcOrd="1" destOrd="0" parTransId="{5D07B20A-3A5D-C441-B03A-3AA2E17A18B1}" sibTransId="{81508C38-91EF-1940-B74B-0762E8ACFF80}"/>
    <dgm:cxn modelId="{A5861504-F752-2942-9468-C42DE8869FAD}" type="presOf" srcId="{12140B51-D473-A94E-9583-2BBEA4D7FD17}" destId="{CCD2FB0E-17AF-D645-B48D-D6466EF7A094}" srcOrd="0" destOrd="0" presId="urn:microsoft.com/office/officeart/2005/8/layout/lProcess2"/>
    <dgm:cxn modelId="{7F9B801B-85C5-1A4C-BE82-BA21D8759014}" type="presOf" srcId="{AC50109D-B6A5-E647-B34F-705972FB5355}" destId="{3648D369-6434-CD44-A69E-519220EC9218}" srcOrd="0" destOrd="0" presId="urn:microsoft.com/office/officeart/2005/8/layout/lProcess2"/>
    <dgm:cxn modelId="{5E4C16D3-5473-8E45-857E-A98446F35542}" type="presOf" srcId="{5EA49CD6-E5B7-C744-B24C-92D9393695B1}" destId="{04EC5B9D-BDCB-284B-ADDC-1834E50CE671}" srcOrd="0" destOrd="0" presId="urn:microsoft.com/office/officeart/2005/8/layout/lProcess2"/>
    <dgm:cxn modelId="{E300E79E-FC0E-CD44-A72A-73ABF2122DD8}" type="presOf" srcId="{49668220-93EF-6D43-8383-77F157C72C4A}" destId="{F2F8F764-4776-2C41-9E6C-FC8D5EE6EB9C}" srcOrd="0" destOrd="0" presId="urn:microsoft.com/office/officeart/2005/8/layout/lProcess2"/>
    <dgm:cxn modelId="{7E9F57E6-328A-174D-8AB7-73FEB7CCB2EF}" srcId="{5EA49CD6-E5B7-C744-B24C-92D9393695B1}" destId="{AC50109D-B6A5-E647-B34F-705972FB5355}" srcOrd="0" destOrd="0" parTransId="{45347222-3663-484D-94E3-CB0F247CDEC4}" sibTransId="{931559F6-8612-B34B-9E2A-2449EBDC481A}"/>
    <dgm:cxn modelId="{2B2304C2-916A-3242-8584-53280A2305FB}" type="presOf" srcId="{D264D4F0-A40D-5742-AA21-F84D3107FFB8}" destId="{6075C839-9A19-F143-9302-3E01A780B5EE}" srcOrd="0" destOrd="0" presId="urn:microsoft.com/office/officeart/2005/8/layout/lProcess2"/>
    <dgm:cxn modelId="{A3CE9D91-159C-0642-B7F3-60BE2CFB2D8E}" srcId="{AC50109D-B6A5-E647-B34F-705972FB5355}" destId="{49668220-93EF-6D43-8383-77F157C72C4A}" srcOrd="0" destOrd="0" parTransId="{086EB4BD-303D-194E-B84B-0971B1B7C473}" sibTransId="{EC3C8A0A-8B58-C648-A94E-E5624B54C84C}"/>
    <dgm:cxn modelId="{2AA3CA52-EECB-634E-8CE6-88C748E190FC}" type="presParOf" srcId="{04EC5B9D-BDCB-284B-ADDC-1834E50CE671}" destId="{4896741B-4D73-F44B-B15E-F2557A980C5E}" srcOrd="0" destOrd="0" presId="urn:microsoft.com/office/officeart/2005/8/layout/lProcess2"/>
    <dgm:cxn modelId="{2E79496E-CDC2-C84E-A94A-E9F814CB9620}" type="presParOf" srcId="{4896741B-4D73-F44B-B15E-F2557A980C5E}" destId="{3648D369-6434-CD44-A69E-519220EC9218}" srcOrd="0" destOrd="0" presId="urn:microsoft.com/office/officeart/2005/8/layout/lProcess2"/>
    <dgm:cxn modelId="{8368610B-749F-3042-9B52-E591905B026F}" type="presParOf" srcId="{4896741B-4D73-F44B-B15E-F2557A980C5E}" destId="{0176C95B-01D7-8649-8315-65CF3C4AFF55}" srcOrd="1" destOrd="0" presId="urn:microsoft.com/office/officeart/2005/8/layout/lProcess2"/>
    <dgm:cxn modelId="{E902E6EE-C36D-2C48-B54E-4039DE6B544C}" type="presParOf" srcId="{4896741B-4D73-F44B-B15E-F2557A980C5E}" destId="{3A20F335-331A-424D-AA6A-74FE152B06C2}" srcOrd="2" destOrd="0" presId="urn:microsoft.com/office/officeart/2005/8/layout/lProcess2"/>
    <dgm:cxn modelId="{87A072B9-124B-9047-AAAF-6A6E4FA77876}" type="presParOf" srcId="{3A20F335-331A-424D-AA6A-74FE152B06C2}" destId="{DCA4AA2A-26AF-7649-A13F-5EBBEBD7147A}" srcOrd="0" destOrd="0" presId="urn:microsoft.com/office/officeart/2005/8/layout/lProcess2"/>
    <dgm:cxn modelId="{B8593AC2-C12F-CF4C-9F42-88BAE2611154}" type="presParOf" srcId="{DCA4AA2A-26AF-7649-A13F-5EBBEBD7147A}" destId="{F2F8F764-4776-2C41-9E6C-FC8D5EE6EB9C}" srcOrd="0" destOrd="0" presId="urn:microsoft.com/office/officeart/2005/8/layout/lProcess2"/>
    <dgm:cxn modelId="{7CA494FC-8A8F-DF45-87A9-00B6B8EBDB1B}" type="presParOf" srcId="{04EC5B9D-BDCB-284B-ADDC-1834E50CE671}" destId="{1BABFC6A-A433-0246-A354-C8D95B37F2D1}" srcOrd="1" destOrd="0" presId="urn:microsoft.com/office/officeart/2005/8/layout/lProcess2"/>
    <dgm:cxn modelId="{B93CE467-96F7-C44D-919D-DDE2BE316B53}" type="presParOf" srcId="{04EC5B9D-BDCB-284B-ADDC-1834E50CE671}" destId="{7AAA68D6-6CBF-5548-A504-56AA66BCAA4D}" srcOrd="2" destOrd="0" presId="urn:microsoft.com/office/officeart/2005/8/layout/lProcess2"/>
    <dgm:cxn modelId="{E72A557F-DAA0-8B43-9C1E-5C5333844CCC}" type="presParOf" srcId="{7AAA68D6-6CBF-5548-A504-56AA66BCAA4D}" destId="{CCD2FB0E-17AF-D645-B48D-D6466EF7A094}" srcOrd="0" destOrd="0" presId="urn:microsoft.com/office/officeart/2005/8/layout/lProcess2"/>
    <dgm:cxn modelId="{3C031E38-C465-0B49-8A67-FB738F59817A}" type="presParOf" srcId="{7AAA68D6-6CBF-5548-A504-56AA66BCAA4D}" destId="{A8A0E897-B09C-C340-827C-41E3BA46EB12}" srcOrd="1" destOrd="0" presId="urn:microsoft.com/office/officeart/2005/8/layout/lProcess2"/>
    <dgm:cxn modelId="{FBCBCA0E-8D00-DD4D-B895-3ED0AB171A76}" type="presParOf" srcId="{7AAA68D6-6CBF-5548-A504-56AA66BCAA4D}" destId="{A4D01F5C-26D0-D34C-B3BF-06021DB190FE}" srcOrd="2" destOrd="0" presId="urn:microsoft.com/office/officeart/2005/8/layout/lProcess2"/>
    <dgm:cxn modelId="{7CAC1FAF-9A8B-EE45-89E3-74CD351A7B8A}" type="presParOf" srcId="{A4D01F5C-26D0-D34C-B3BF-06021DB190FE}" destId="{C0F6CE52-102B-9F4B-9D40-91603F10CEEB}" srcOrd="0" destOrd="0" presId="urn:microsoft.com/office/officeart/2005/8/layout/lProcess2"/>
    <dgm:cxn modelId="{D6D0DF0E-E7B4-FA4E-A844-DE066793A913}" type="presParOf" srcId="{C0F6CE52-102B-9F4B-9D40-91603F10CEEB}" destId="{6075C839-9A19-F143-9302-3E01A780B5E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A8523D-D0D1-464F-B6AA-8E2FBCB3EFC3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5000A-DA48-FF4B-8F26-0861BE26676B}">
      <dgm:prSet custT="1"/>
      <dgm:spPr/>
      <dgm:t>
        <a:bodyPr/>
        <a:lstStyle/>
        <a:p>
          <a:pPr rtl="0"/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Voice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21698AF8-2074-A24F-BCAC-13BA992A6B01}" type="parTrans" cxnId="{3E64826A-0A90-D441-A07B-20BD44CCCABC}">
      <dgm:prSet/>
      <dgm:spPr/>
      <dgm:t>
        <a:bodyPr/>
        <a:lstStyle/>
        <a:p>
          <a:endParaRPr lang="en-US"/>
        </a:p>
      </dgm:t>
    </dgm:pt>
    <dgm:pt modelId="{5593CC37-2C87-694E-A261-BA5235733E3B}" type="sibTrans" cxnId="{3E64826A-0A90-D441-A07B-20BD44CCCABC}">
      <dgm:prSet/>
      <dgm:spPr/>
      <dgm:t>
        <a:bodyPr/>
        <a:lstStyle/>
        <a:p>
          <a:endParaRPr lang="en-US"/>
        </a:p>
      </dgm:t>
    </dgm:pt>
    <dgm:pt modelId="{CBD92D5C-DF63-7E43-89C0-F3D53C1B81EA}">
      <dgm:prSet custT="1"/>
      <dgm:spPr/>
      <dgm:t>
        <a:bodyPr/>
        <a:lstStyle/>
        <a:p>
          <a:pPr rtl="0"/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Data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887E68A5-B04C-4248-BDD4-C505BFE9F204}" type="parTrans" cxnId="{C8E7122E-503B-1544-9FA4-CFB8E5DC8D11}">
      <dgm:prSet/>
      <dgm:spPr/>
      <dgm:t>
        <a:bodyPr/>
        <a:lstStyle/>
        <a:p>
          <a:endParaRPr lang="en-US"/>
        </a:p>
      </dgm:t>
    </dgm:pt>
    <dgm:pt modelId="{C9C3F147-74A9-5C41-A609-AA5BE3616A7A}" type="sibTrans" cxnId="{C8E7122E-503B-1544-9FA4-CFB8E5DC8D11}">
      <dgm:prSet/>
      <dgm:spPr/>
      <dgm:t>
        <a:bodyPr/>
        <a:lstStyle/>
        <a:p>
          <a:endParaRPr lang="en-US"/>
        </a:p>
      </dgm:t>
    </dgm:pt>
    <dgm:pt modelId="{91DE2363-FC83-1142-8814-875B90FD7765}">
      <dgm:prSet custT="1"/>
      <dgm:spPr/>
      <dgm:t>
        <a:bodyPr/>
        <a:lstStyle/>
        <a:p>
          <a:pPr rtl="0"/>
          <a:r>
            <a:rPr kumimoji="1" lang="en-US" sz="24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Image</a:t>
          </a:r>
          <a:endParaRPr kumimoji="1" lang="en-US" sz="24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8F3E4A87-592F-C64C-B6ED-5438BBAC26EC}" type="parTrans" cxnId="{4337D72A-60A2-8A42-BFCE-9C27703A469F}">
      <dgm:prSet/>
      <dgm:spPr/>
      <dgm:t>
        <a:bodyPr/>
        <a:lstStyle/>
        <a:p>
          <a:endParaRPr lang="en-US"/>
        </a:p>
      </dgm:t>
    </dgm:pt>
    <dgm:pt modelId="{E608A212-A2BA-0544-AF69-A35B7A7DFB21}" type="sibTrans" cxnId="{4337D72A-60A2-8A42-BFCE-9C27703A469F}">
      <dgm:prSet/>
      <dgm:spPr/>
      <dgm:t>
        <a:bodyPr/>
        <a:lstStyle/>
        <a:p>
          <a:endParaRPr lang="en-US"/>
        </a:p>
      </dgm:t>
    </dgm:pt>
    <dgm:pt modelId="{6D30ACCB-4CEE-9D4F-9EFE-E87E08A341E9}">
      <dgm:prSet custT="1"/>
      <dgm:spPr/>
      <dgm:t>
        <a:bodyPr/>
        <a:lstStyle/>
        <a:p>
          <a:pPr rtl="0"/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Video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gm:t>
    </dgm:pt>
    <dgm:pt modelId="{826A76C2-206A-024B-B2CF-6E110DA0AC3E}" type="parTrans" cxnId="{A1D62665-B06A-5941-A46C-BE3A79158CBF}">
      <dgm:prSet/>
      <dgm:spPr/>
      <dgm:t>
        <a:bodyPr/>
        <a:lstStyle/>
        <a:p>
          <a:endParaRPr lang="en-US"/>
        </a:p>
      </dgm:t>
    </dgm:pt>
    <dgm:pt modelId="{F7971D89-918D-9E44-BBE4-437E0A212D60}" type="sibTrans" cxnId="{A1D62665-B06A-5941-A46C-BE3A79158CBF}">
      <dgm:prSet/>
      <dgm:spPr/>
      <dgm:t>
        <a:bodyPr/>
        <a:lstStyle/>
        <a:p>
          <a:endParaRPr lang="en-US"/>
        </a:p>
      </dgm:t>
    </dgm:pt>
    <dgm:pt modelId="{3DABEEAF-6ADF-DC46-9B33-976BEB194F61}">
      <dgm:prSet/>
      <dgm:spPr/>
      <dgm:t>
        <a:bodyPr/>
        <a:lstStyle/>
        <a:p>
          <a:pPr rtl="0"/>
          <a:endParaRPr kumimoji="1" lang="en-US" dirty="0"/>
        </a:p>
      </dgm:t>
    </dgm:pt>
    <dgm:pt modelId="{5D340A7C-50A9-C14C-A640-6B59ABD3102E}" type="parTrans" cxnId="{6DB8AD00-39AA-4945-993F-2E5F09A7870E}">
      <dgm:prSet/>
      <dgm:spPr/>
      <dgm:t>
        <a:bodyPr/>
        <a:lstStyle/>
        <a:p>
          <a:endParaRPr lang="en-US"/>
        </a:p>
      </dgm:t>
    </dgm:pt>
    <dgm:pt modelId="{40EDAF7F-84F3-604C-8344-21C2534AA838}" type="sibTrans" cxnId="{6DB8AD00-39AA-4945-993F-2E5F09A7870E}">
      <dgm:prSet/>
      <dgm:spPr/>
      <dgm:t>
        <a:bodyPr/>
        <a:lstStyle/>
        <a:p>
          <a:endParaRPr lang="en-US"/>
        </a:p>
      </dgm:t>
    </dgm:pt>
    <dgm:pt modelId="{6773025A-8814-8441-9E6F-9935C58A19EF}" type="pres">
      <dgm:prSet presAssocID="{FBA8523D-D0D1-464F-B6AA-8E2FBCB3EFC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CDBBD3-B05D-C442-B75D-F8ADC49DE784}" type="pres">
      <dgm:prSet presAssocID="{FBA8523D-D0D1-464F-B6AA-8E2FBCB3EFC3}" presName="axisShape" presStyleLbl="bgShp" presStyleIdx="0" presStyleCnt="1"/>
      <dgm:spPr/>
    </dgm:pt>
    <dgm:pt modelId="{48705CC5-26A8-C74E-8F7E-0B7644F35DEF}" type="pres">
      <dgm:prSet presAssocID="{FBA8523D-D0D1-464F-B6AA-8E2FBCB3EFC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0D054-907F-FB42-95CC-04D2A46C9121}" type="pres">
      <dgm:prSet presAssocID="{FBA8523D-D0D1-464F-B6AA-8E2FBCB3EFC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AA871-0431-594D-84CD-82A2E0352600}" type="pres">
      <dgm:prSet presAssocID="{FBA8523D-D0D1-464F-B6AA-8E2FBCB3EFC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684F0-6D66-6C4D-A812-4C90A76EB248}" type="pres">
      <dgm:prSet presAssocID="{FBA8523D-D0D1-464F-B6AA-8E2FBCB3EFC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41925-F066-4D49-810C-7B5B13A248E6}" type="presOf" srcId="{6D30ACCB-4CEE-9D4F-9EFE-E87E08A341E9}" destId="{D1A684F0-6D66-6C4D-A812-4C90A76EB248}" srcOrd="0" destOrd="0" presId="urn:microsoft.com/office/officeart/2005/8/layout/matrix2"/>
    <dgm:cxn modelId="{4337D72A-60A2-8A42-BFCE-9C27703A469F}" srcId="{FBA8523D-D0D1-464F-B6AA-8E2FBCB3EFC3}" destId="{91DE2363-FC83-1142-8814-875B90FD7765}" srcOrd="2" destOrd="0" parTransId="{8F3E4A87-592F-C64C-B6ED-5438BBAC26EC}" sibTransId="{E608A212-A2BA-0544-AF69-A35B7A7DFB21}"/>
    <dgm:cxn modelId="{A1D62665-B06A-5941-A46C-BE3A79158CBF}" srcId="{FBA8523D-D0D1-464F-B6AA-8E2FBCB3EFC3}" destId="{6D30ACCB-4CEE-9D4F-9EFE-E87E08A341E9}" srcOrd="3" destOrd="0" parTransId="{826A76C2-206A-024B-B2CF-6E110DA0AC3E}" sibTransId="{F7971D89-918D-9E44-BBE4-437E0A212D60}"/>
    <dgm:cxn modelId="{86B83281-5762-4727-A8A6-F9EF851AC281}" type="presOf" srcId="{C745000A-DA48-FF4B-8F26-0861BE26676B}" destId="{48705CC5-26A8-C74E-8F7E-0B7644F35DEF}" srcOrd="0" destOrd="0" presId="urn:microsoft.com/office/officeart/2005/8/layout/matrix2"/>
    <dgm:cxn modelId="{3E64826A-0A90-D441-A07B-20BD44CCCABC}" srcId="{FBA8523D-D0D1-464F-B6AA-8E2FBCB3EFC3}" destId="{C745000A-DA48-FF4B-8F26-0861BE26676B}" srcOrd="0" destOrd="0" parTransId="{21698AF8-2074-A24F-BCAC-13BA992A6B01}" sibTransId="{5593CC37-2C87-694E-A261-BA5235733E3B}"/>
    <dgm:cxn modelId="{6DB8AD00-39AA-4945-993F-2E5F09A7870E}" srcId="{FBA8523D-D0D1-464F-B6AA-8E2FBCB3EFC3}" destId="{3DABEEAF-6ADF-DC46-9B33-976BEB194F61}" srcOrd="4" destOrd="0" parTransId="{5D340A7C-50A9-C14C-A640-6B59ABD3102E}" sibTransId="{40EDAF7F-84F3-604C-8344-21C2534AA838}"/>
    <dgm:cxn modelId="{C8E7122E-503B-1544-9FA4-CFB8E5DC8D11}" srcId="{FBA8523D-D0D1-464F-B6AA-8E2FBCB3EFC3}" destId="{CBD92D5C-DF63-7E43-89C0-F3D53C1B81EA}" srcOrd="1" destOrd="0" parTransId="{887E68A5-B04C-4248-BDD4-C505BFE9F204}" sibTransId="{C9C3F147-74A9-5C41-A609-AA5BE3616A7A}"/>
    <dgm:cxn modelId="{56C0A3BC-A9D8-4B05-918D-7EF7DCC53CB9}" type="presOf" srcId="{91DE2363-FC83-1142-8814-875B90FD7765}" destId="{709AA871-0431-594D-84CD-82A2E0352600}" srcOrd="0" destOrd="0" presId="urn:microsoft.com/office/officeart/2005/8/layout/matrix2"/>
    <dgm:cxn modelId="{DBF56864-662E-4A34-959E-AC01400F4D5A}" type="presOf" srcId="{CBD92D5C-DF63-7E43-89C0-F3D53C1B81EA}" destId="{5FD0D054-907F-FB42-95CC-04D2A46C9121}" srcOrd="0" destOrd="0" presId="urn:microsoft.com/office/officeart/2005/8/layout/matrix2"/>
    <dgm:cxn modelId="{175B9A79-2365-4FCA-A96E-DDE04033E5A2}" type="presOf" srcId="{FBA8523D-D0D1-464F-B6AA-8E2FBCB3EFC3}" destId="{6773025A-8814-8441-9E6F-9935C58A19EF}" srcOrd="0" destOrd="0" presId="urn:microsoft.com/office/officeart/2005/8/layout/matrix2"/>
    <dgm:cxn modelId="{811C268A-E20B-4C29-9895-7DDED95D965E}" type="presParOf" srcId="{6773025A-8814-8441-9E6F-9935C58A19EF}" destId="{D1CDBBD3-B05D-C442-B75D-F8ADC49DE784}" srcOrd="0" destOrd="0" presId="urn:microsoft.com/office/officeart/2005/8/layout/matrix2"/>
    <dgm:cxn modelId="{CB729EC5-1852-4933-9C91-C737A6EAB89F}" type="presParOf" srcId="{6773025A-8814-8441-9E6F-9935C58A19EF}" destId="{48705CC5-26A8-C74E-8F7E-0B7644F35DEF}" srcOrd="1" destOrd="0" presId="urn:microsoft.com/office/officeart/2005/8/layout/matrix2"/>
    <dgm:cxn modelId="{91EB9BBF-55FC-4EF3-A180-81C053175983}" type="presParOf" srcId="{6773025A-8814-8441-9E6F-9935C58A19EF}" destId="{5FD0D054-907F-FB42-95CC-04D2A46C9121}" srcOrd="2" destOrd="0" presId="urn:microsoft.com/office/officeart/2005/8/layout/matrix2"/>
    <dgm:cxn modelId="{6E13230F-B4B5-4B8D-A235-DC388A59CF0F}" type="presParOf" srcId="{6773025A-8814-8441-9E6F-9935C58A19EF}" destId="{709AA871-0431-594D-84CD-82A2E0352600}" srcOrd="3" destOrd="0" presId="urn:microsoft.com/office/officeart/2005/8/layout/matrix2"/>
    <dgm:cxn modelId="{169DD5E2-8058-45F4-8C44-09FD5DEF53D8}" type="presParOf" srcId="{6773025A-8814-8441-9E6F-9935C58A19EF}" destId="{D1A684F0-6D66-6C4D-A812-4C90A76EB24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0AA39E-890D-4D8B-9423-A90F8EC83456}" type="doc">
      <dgm:prSet loTypeId="urn:microsoft.com/office/officeart/2005/8/layout/matrix1" loCatId="matrix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06C8D4-45B4-44AC-9125-1B8BDC281A74}">
      <dgm:prSet phldrT="[Text]"/>
      <dgm:spPr/>
      <dgm:t>
        <a:bodyPr/>
        <a:lstStyle/>
        <a:p>
          <a:r>
            <a:rPr kumimoji="1" lang="en-US" dirty="0" smtClean="0"/>
            <a:t>LAN</a:t>
          </a:r>
          <a:endParaRPr lang="en-US" dirty="0"/>
        </a:p>
      </dgm:t>
    </dgm:pt>
    <dgm:pt modelId="{D550E499-3137-4092-B3B5-C8477FDDDA11}" type="parTrans" cxnId="{B55002E5-FF67-49C0-9D2D-83EE84C45C19}">
      <dgm:prSet/>
      <dgm:spPr/>
      <dgm:t>
        <a:bodyPr/>
        <a:lstStyle/>
        <a:p>
          <a:endParaRPr lang="en-US"/>
        </a:p>
      </dgm:t>
    </dgm:pt>
    <dgm:pt modelId="{764EE4AB-7D53-47B1-9B02-478F4F611F5F}" type="sibTrans" cxnId="{B55002E5-FF67-49C0-9D2D-83EE84C45C19}">
      <dgm:prSet/>
      <dgm:spPr/>
      <dgm:t>
        <a:bodyPr/>
        <a:lstStyle/>
        <a:p>
          <a:endParaRPr lang="en-US"/>
        </a:p>
      </dgm:t>
    </dgm:pt>
    <dgm:pt modelId="{DA0EC3C3-AEFF-4F06-9C8A-0840085CCB26}">
      <dgm:prSet phldrT="[Text]"/>
      <dgm:spPr/>
      <dgm:t>
        <a:bodyPr/>
        <a:lstStyle/>
        <a:p>
          <a:r>
            <a:rPr kumimoji="1" lang="en-US" dirty="0" smtClean="0"/>
            <a:t>Smaller scope, typically a single building</a:t>
          </a:r>
          <a:endParaRPr lang="en-US" dirty="0"/>
        </a:p>
      </dgm:t>
    </dgm:pt>
    <dgm:pt modelId="{DD0C68B8-D071-4156-8E0C-4E8942B4165D}" type="parTrans" cxnId="{EC374260-AE01-4E4E-9E56-B2E14E34E26B}">
      <dgm:prSet/>
      <dgm:spPr/>
      <dgm:t>
        <a:bodyPr/>
        <a:lstStyle/>
        <a:p>
          <a:endParaRPr lang="en-US"/>
        </a:p>
      </dgm:t>
    </dgm:pt>
    <dgm:pt modelId="{71E109C0-D305-4817-B6A4-40855066E99A}" type="sibTrans" cxnId="{EC374260-AE01-4E4E-9E56-B2E14E34E26B}">
      <dgm:prSet/>
      <dgm:spPr/>
      <dgm:t>
        <a:bodyPr/>
        <a:lstStyle/>
        <a:p>
          <a:endParaRPr lang="en-US"/>
        </a:p>
      </dgm:t>
    </dgm:pt>
    <dgm:pt modelId="{54BFEDB6-DD0F-4853-A962-6B183B182FFB}">
      <dgm:prSet phldrT="[Text]" phldr="1"/>
      <dgm:spPr/>
      <dgm:t>
        <a:bodyPr/>
        <a:lstStyle/>
        <a:p>
          <a:endParaRPr lang="en-US" dirty="0"/>
        </a:p>
      </dgm:t>
    </dgm:pt>
    <dgm:pt modelId="{E0501FFC-3FE0-4977-9B4D-95980618CBB6}" type="parTrans" cxnId="{8E08A262-F4FA-4522-994B-4CC982F3CE85}">
      <dgm:prSet/>
      <dgm:spPr/>
      <dgm:t>
        <a:bodyPr/>
        <a:lstStyle/>
        <a:p>
          <a:endParaRPr lang="en-US"/>
        </a:p>
      </dgm:t>
    </dgm:pt>
    <dgm:pt modelId="{897064AE-5774-4641-B712-101F4A844FB7}" type="sibTrans" cxnId="{8E08A262-F4FA-4522-994B-4CC982F3CE85}">
      <dgm:prSet/>
      <dgm:spPr/>
      <dgm:t>
        <a:bodyPr/>
        <a:lstStyle/>
        <a:p>
          <a:endParaRPr lang="en-US"/>
        </a:p>
      </dgm:t>
    </dgm:pt>
    <dgm:pt modelId="{662FA9A5-8EF9-4A39-A11B-1364CBFF8762}">
      <dgm:prSet phldrT="[Text]" phldr="1"/>
      <dgm:spPr/>
      <dgm:t>
        <a:bodyPr/>
        <a:lstStyle/>
        <a:p>
          <a:endParaRPr lang="en-US" dirty="0"/>
        </a:p>
      </dgm:t>
    </dgm:pt>
    <dgm:pt modelId="{28BE21BC-FD73-48EE-8492-FD131116B471}" type="parTrans" cxnId="{6561E8F3-EF31-4869-B453-7431663CE272}">
      <dgm:prSet/>
      <dgm:spPr/>
      <dgm:t>
        <a:bodyPr/>
        <a:lstStyle/>
        <a:p>
          <a:endParaRPr lang="en-US"/>
        </a:p>
      </dgm:t>
    </dgm:pt>
    <dgm:pt modelId="{644C220D-D514-4413-AF1F-5DCE1E9EC160}" type="sibTrans" cxnId="{6561E8F3-EF31-4869-B453-7431663CE272}">
      <dgm:prSet/>
      <dgm:spPr/>
      <dgm:t>
        <a:bodyPr/>
        <a:lstStyle/>
        <a:p>
          <a:endParaRPr lang="en-US"/>
        </a:p>
      </dgm:t>
    </dgm:pt>
    <dgm:pt modelId="{5F137BC6-B260-491F-B5A8-A5DF909FA5AD}">
      <dgm:prSet phldrT="[Text]" phldr="1"/>
      <dgm:spPr/>
      <dgm:t>
        <a:bodyPr/>
        <a:lstStyle/>
        <a:p>
          <a:endParaRPr lang="en-US" dirty="0"/>
        </a:p>
      </dgm:t>
    </dgm:pt>
    <dgm:pt modelId="{F9F0A446-D872-41E6-8DE8-7591B6EFD23A}" type="parTrans" cxnId="{859770CE-D523-4C8B-8B57-769A281905F8}">
      <dgm:prSet/>
      <dgm:spPr/>
      <dgm:t>
        <a:bodyPr/>
        <a:lstStyle/>
        <a:p>
          <a:endParaRPr lang="en-US"/>
        </a:p>
      </dgm:t>
    </dgm:pt>
    <dgm:pt modelId="{D9877B87-9B5B-4828-AFB1-D0A2FD340F90}" type="sibTrans" cxnId="{859770CE-D523-4C8B-8B57-769A281905F8}">
      <dgm:prSet/>
      <dgm:spPr/>
      <dgm:t>
        <a:bodyPr/>
        <a:lstStyle/>
        <a:p>
          <a:endParaRPr lang="en-US"/>
        </a:p>
      </dgm:t>
    </dgm:pt>
    <dgm:pt modelId="{A5BB2779-D9AE-4514-98EB-97CF2CCD8567}">
      <dgm:prSet/>
      <dgm:spPr/>
      <dgm:t>
        <a:bodyPr/>
        <a:lstStyle/>
        <a:p>
          <a:r>
            <a:rPr kumimoji="1" lang="en-US" dirty="0" smtClean="0"/>
            <a:t>LANs are usually owned by the same organization that owns attached devices</a:t>
          </a:r>
        </a:p>
      </dgm:t>
    </dgm:pt>
    <dgm:pt modelId="{A2AEE67A-FF8A-4DE2-AB77-DAF2C1544BDC}" type="parTrans" cxnId="{A8D55276-A616-4F16-A154-A293E7BE7DED}">
      <dgm:prSet/>
      <dgm:spPr/>
      <dgm:t>
        <a:bodyPr/>
        <a:lstStyle/>
        <a:p>
          <a:endParaRPr lang="en-US"/>
        </a:p>
      </dgm:t>
    </dgm:pt>
    <dgm:pt modelId="{D6D47D98-3EDE-485B-ADA0-C8DD7803428F}" type="sibTrans" cxnId="{A8D55276-A616-4F16-A154-A293E7BE7DED}">
      <dgm:prSet/>
      <dgm:spPr/>
      <dgm:t>
        <a:bodyPr/>
        <a:lstStyle/>
        <a:p>
          <a:endParaRPr lang="en-US"/>
        </a:p>
      </dgm:t>
    </dgm:pt>
    <dgm:pt modelId="{AFE1CF4C-A16B-450A-B71D-6C7D0F8D9B66}">
      <dgm:prSet/>
      <dgm:spPr/>
      <dgm:t>
        <a:bodyPr/>
        <a:lstStyle/>
        <a:p>
          <a:r>
            <a:rPr kumimoji="1" lang="en-US" dirty="0" smtClean="0"/>
            <a:t>Internal data rates greater than WANs</a:t>
          </a:r>
        </a:p>
      </dgm:t>
    </dgm:pt>
    <dgm:pt modelId="{7DDB4EFD-F557-42CE-9490-045125486FE8}" type="parTrans" cxnId="{72D8CDC5-06FF-4EBA-90C4-3ADC639271F1}">
      <dgm:prSet/>
      <dgm:spPr/>
      <dgm:t>
        <a:bodyPr/>
        <a:lstStyle/>
        <a:p>
          <a:endParaRPr lang="en-US"/>
        </a:p>
      </dgm:t>
    </dgm:pt>
    <dgm:pt modelId="{F60C9918-D573-4D85-B7CE-E5FDD175046E}" type="sibTrans" cxnId="{72D8CDC5-06FF-4EBA-90C4-3ADC639271F1}">
      <dgm:prSet/>
      <dgm:spPr/>
      <dgm:t>
        <a:bodyPr/>
        <a:lstStyle/>
        <a:p>
          <a:endParaRPr lang="en-US"/>
        </a:p>
      </dgm:t>
    </dgm:pt>
    <dgm:pt modelId="{C9F1304E-27FB-482E-A100-8462545AD40E}">
      <dgm:prSet/>
      <dgm:spPr/>
      <dgm:t>
        <a:bodyPr/>
        <a:lstStyle/>
        <a:p>
          <a:r>
            <a:rPr kumimoji="1" lang="en-US" dirty="0" smtClean="0"/>
            <a:t>Most common configurations are switched LANs and wireless LANs</a:t>
          </a:r>
          <a:endParaRPr kumimoji="1" lang="en-US" dirty="0"/>
        </a:p>
      </dgm:t>
    </dgm:pt>
    <dgm:pt modelId="{D9B83B3B-809A-46FA-9C6C-4F483EC5FE7F}" type="parTrans" cxnId="{A59AA5D9-92B4-4A04-BE40-67DBF90E3F0B}">
      <dgm:prSet/>
      <dgm:spPr/>
      <dgm:t>
        <a:bodyPr/>
        <a:lstStyle/>
        <a:p>
          <a:endParaRPr lang="en-US"/>
        </a:p>
      </dgm:t>
    </dgm:pt>
    <dgm:pt modelId="{56D30329-4596-4AB4-8920-F209AE56CB52}" type="sibTrans" cxnId="{A59AA5D9-92B4-4A04-BE40-67DBF90E3F0B}">
      <dgm:prSet/>
      <dgm:spPr/>
      <dgm:t>
        <a:bodyPr/>
        <a:lstStyle/>
        <a:p>
          <a:endParaRPr lang="en-US"/>
        </a:p>
      </dgm:t>
    </dgm:pt>
    <dgm:pt modelId="{817F1BD6-1CB9-4EA0-9969-30857FCF69E1}" type="pres">
      <dgm:prSet presAssocID="{090AA39E-890D-4D8B-9423-A90F8EC834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A7F32D-EF62-4657-9C69-8655D27E78FC}" type="pres">
      <dgm:prSet presAssocID="{090AA39E-890D-4D8B-9423-A90F8EC83456}" presName="matrix" presStyleCnt="0"/>
      <dgm:spPr/>
    </dgm:pt>
    <dgm:pt modelId="{812FD20E-A926-4756-9A77-82B6D6D06ED4}" type="pres">
      <dgm:prSet presAssocID="{090AA39E-890D-4D8B-9423-A90F8EC83456}" presName="tile1" presStyleLbl="node1" presStyleIdx="0" presStyleCnt="4"/>
      <dgm:spPr/>
      <dgm:t>
        <a:bodyPr/>
        <a:lstStyle/>
        <a:p>
          <a:endParaRPr lang="en-US"/>
        </a:p>
      </dgm:t>
    </dgm:pt>
    <dgm:pt modelId="{8570D647-C723-4BBD-9D29-178383266858}" type="pres">
      <dgm:prSet presAssocID="{090AA39E-890D-4D8B-9423-A90F8EC834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8E6BE-5DDC-414C-8EEF-7E0D43A36A79}" type="pres">
      <dgm:prSet presAssocID="{090AA39E-890D-4D8B-9423-A90F8EC83456}" presName="tile2" presStyleLbl="node1" presStyleIdx="1" presStyleCnt="4"/>
      <dgm:spPr/>
      <dgm:t>
        <a:bodyPr/>
        <a:lstStyle/>
        <a:p>
          <a:endParaRPr lang="en-US"/>
        </a:p>
      </dgm:t>
    </dgm:pt>
    <dgm:pt modelId="{990D908E-C83F-4D0C-8DCE-93B4B385A2E0}" type="pres">
      <dgm:prSet presAssocID="{090AA39E-890D-4D8B-9423-A90F8EC834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ADA93-6AC6-4D3B-A964-E42566C336E1}" type="pres">
      <dgm:prSet presAssocID="{090AA39E-890D-4D8B-9423-A90F8EC83456}" presName="tile3" presStyleLbl="node1" presStyleIdx="2" presStyleCnt="4"/>
      <dgm:spPr/>
      <dgm:t>
        <a:bodyPr/>
        <a:lstStyle/>
        <a:p>
          <a:endParaRPr lang="en-US"/>
        </a:p>
      </dgm:t>
    </dgm:pt>
    <dgm:pt modelId="{77B0BF7E-B4E5-4A2E-B3C4-4CD69B962AC4}" type="pres">
      <dgm:prSet presAssocID="{090AA39E-890D-4D8B-9423-A90F8EC834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497BC-00AE-4FEF-BE40-5E5A35F43EC3}" type="pres">
      <dgm:prSet presAssocID="{090AA39E-890D-4D8B-9423-A90F8EC83456}" presName="tile4" presStyleLbl="node1" presStyleIdx="3" presStyleCnt="4"/>
      <dgm:spPr/>
      <dgm:t>
        <a:bodyPr/>
        <a:lstStyle/>
        <a:p>
          <a:endParaRPr lang="en-US"/>
        </a:p>
      </dgm:t>
    </dgm:pt>
    <dgm:pt modelId="{1F41CE72-2857-486F-B917-86CD1F61FEE2}" type="pres">
      <dgm:prSet presAssocID="{090AA39E-890D-4D8B-9423-A90F8EC834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48807-A6DE-4473-ACBE-E3A4FE5BA25E}" type="pres">
      <dgm:prSet presAssocID="{090AA39E-890D-4D8B-9423-A90F8EC8345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8569A-131F-49EF-8ACA-71F0D2FCAC93}" type="presOf" srcId="{AFE1CF4C-A16B-450A-B71D-6C7D0F8D9B66}" destId="{77B0BF7E-B4E5-4A2E-B3C4-4CD69B962AC4}" srcOrd="1" destOrd="0" presId="urn:microsoft.com/office/officeart/2005/8/layout/matrix1"/>
    <dgm:cxn modelId="{8B5B1690-B059-4495-9404-735CC12D24B9}" type="presOf" srcId="{A5BB2779-D9AE-4514-98EB-97CF2CCD8567}" destId="{2D78E6BE-5DDC-414C-8EEF-7E0D43A36A79}" srcOrd="0" destOrd="0" presId="urn:microsoft.com/office/officeart/2005/8/layout/matrix1"/>
    <dgm:cxn modelId="{72D8CDC5-06FF-4EBA-90C4-3ADC639271F1}" srcId="{B506C8D4-45B4-44AC-9125-1B8BDC281A74}" destId="{AFE1CF4C-A16B-450A-B71D-6C7D0F8D9B66}" srcOrd="2" destOrd="0" parTransId="{7DDB4EFD-F557-42CE-9490-045125486FE8}" sibTransId="{F60C9918-D573-4D85-B7CE-E5FDD175046E}"/>
    <dgm:cxn modelId="{ACF00B7D-BB1D-4658-BF33-AD19753AC254}" type="presOf" srcId="{C9F1304E-27FB-482E-A100-8462545AD40E}" destId="{1F41CE72-2857-486F-B917-86CD1F61FEE2}" srcOrd="1" destOrd="0" presId="urn:microsoft.com/office/officeart/2005/8/layout/matrix1"/>
    <dgm:cxn modelId="{385AA8AB-0D8E-4D90-9AD7-E50C814B0A4E}" type="presOf" srcId="{DA0EC3C3-AEFF-4F06-9C8A-0840085CCB26}" destId="{8570D647-C723-4BBD-9D29-178383266858}" srcOrd="1" destOrd="0" presId="urn:microsoft.com/office/officeart/2005/8/layout/matrix1"/>
    <dgm:cxn modelId="{6561E8F3-EF31-4869-B453-7431663CE272}" srcId="{B506C8D4-45B4-44AC-9125-1B8BDC281A74}" destId="{662FA9A5-8EF9-4A39-A11B-1364CBFF8762}" srcOrd="5" destOrd="0" parTransId="{28BE21BC-FD73-48EE-8492-FD131116B471}" sibTransId="{644C220D-D514-4413-AF1F-5DCE1E9EC160}"/>
    <dgm:cxn modelId="{859770CE-D523-4C8B-8B57-769A281905F8}" srcId="{B506C8D4-45B4-44AC-9125-1B8BDC281A74}" destId="{5F137BC6-B260-491F-B5A8-A5DF909FA5AD}" srcOrd="6" destOrd="0" parTransId="{F9F0A446-D872-41E6-8DE8-7591B6EFD23A}" sibTransId="{D9877B87-9B5B-4828-AFB1-D0A2FD340F90}"/>
    <dgm:cxn modelId="{A59AA5D9-92B4-4A04-BE40-67DBF90E3F0B}" srcId="{B506C8D4-45B4-44AC-9125-1B8BDC281A74}" destId="{C9F1304E-27FB-482E-A100-8462545AD40E}" srcOrd="3" destOrd="0" parTransId="{D9B83B3B-809A-46FA-9C6C-4F483EC5FE7F}" sibTransId="{56D30329-4596-4AB4-8920-F209AE56CB52}"/>
    <dgm:cxn modelId="{3609BAAC-F477-4CDA-BFC9-85DE838A05A1}" type="presOf" srcId="{DA0EC3C3-AEFF-4F06-9C8A-0840085CCB26}" destId="{812FD20E-A926-4756-9A77-82B6D6D06ED4}" srcOrd="0" destOrd="0" presId="urn:microsoft.com/office/officeart/2005/8/layout/matrix1"/>
    <dgm:cxn modelId="{75F5A678-4C98-42B1-8ED0-1064F24B5712}" type="presOf" srcId="{C9F1304E-27FB-482E-A100-8462545AD40E}" destId="{CA8497BC-00AE-4FEF-BE40-5E5A35F43EC3}" srcOrd="0" destOrd="0" presId="urn:microsoft.com/office/officeart/2005/8/layout/matrix1"/>
    <dgm:cxn modelId="{EC374260-AE01-4E4E-9E56-B2E14E34E26B}" srcId="{B506C8D4-45B4-44AC-9125-1B8BDC281A74}" destId="{DA0EC3C3-AEFF-4F06-9C8A-0840085CCB26}" srcOrd="0" destOrd="0" parTransId="{DD0C68B8-D071-4156-8E0C-4E8942B4165D}" sibTransId="{71E109C0-D305-4817-B6A4-40855066E99A}"/>
    <dgm:cxn modelId="{9636F56F-5E04-4894-AB1F-A05346A5875A}" type="presOf" srcId="{AFE1CF4C-A16B-450A-B71D-6C7D0F8D9B66}" destId="{5F4ADA93-6AC6-4D3B-A964-E42566C336E1}" srcOrd="0" destOrd="0" presId="urn:microsoft.com/office/officeart/2005/8/layout/matrix1"/>
    <dgm:cxn modelId="{B55002E5-FF67-49C0-9D2D-83EE84C45C19}" srcId="{090AA39E-890D-4D8B-9423-A90F8EC83456}" destId="{B506C8D4-45B4-44AC-9125-1B8BDC281A74}" srcOrd="0" destOrd="0" parTransId="{D550E499-3137-4092-B3B5-C8477FDDDA11}" sibTransId="{764EE4AB-7D53-47B1-9B02-478F4F611F5F}"/>
    <dgm:cxn modelId="{8E08A262-F4FA-4522-994B-4CC982F3CE85}" srcId="{B506C8D4-45B4-44AC-9125-1B8BDC281A74}" destId="{54BFEDB6-DD0F-4853-A962-6B183B182FFB}" srcOrd="4" destOrd="0" parTransId="{E0501FFC-3FE0-4977-9B4D-95980618CBB6}" sibTransId="{897064AE-5774-4641-B712-101F4A844FB7}"/>
    <dgm:cxn modelId="{7E7FA782-7411-4A21-9486-0A9EB21ED865}" type="presOf" srcId="{B506C8D4-45B4-44AC-9125-1B8BDC281A74}" destId="{F0748807-A6DE-4473-ACBE-E3A4FE5BA25E}" srcOrd="0" destOrd="0" presId="urn:microsoft.com/office/officeart/2005/8/layout/matrix1"/>
    <dgm:cxn modelId="{AC658F68-FB80-4074-BA18-2A0B093C94C4}" type="presOf" srcId="{090AA39E-890D-4D8B-9423-A90F8EC83456}" destId="{817F1BD6-1CB9-4EA0-9969-30857FCF69E1}" srcOrd="0" destOrd="0" presId="urn:microsoft.com/office/officeart/2005/8/layout/matrix1"/>
    <dgm:cxn modelId="{593B63FC-8E15-4CAD-840E-F0D1FE8DFA17}" type="presOf" srcId="{A5BB2779-D9AE-4514-98EB-97CF2CCD8567}" destId="{990D908E-C83F-4D0C-8DCE-93B4B385A2E0}" srcOrd="1" destOrd="0" presId="urn:microsoft.com/office/officeart/2005/8/layout/matrix1"/>
    <dgm:cxn modelId="{A8D55276-A616-4F16-A154-A293E7BE7DED}" srcId="{B506C8D4-45B4-44AC-9125-1B8BDC281A74}" destId="{A5BB2779-D9AE-4514-98EB-97CF2CCD8567}" srcOrd="1" destOrd="0" parTransId="{A2AEE67A-FF8A-4DE2-AB77-DAF2C1544BDC}" sibTransId="{D6D47D98-3EDE-485B-ADA0-C8DD7803428F}"/>
    <dgm:cxn modelId="{F4BC35C5-9A86-4747-8477-964C8A61D398}" type="presParOf" srcId="{817F1BD6-1CB9-4EA0-9969-30857FCF69E1}" destId="{77A7F32D-EF62-4657-9C69-8655D27E78FC}" srcOrd="0" destOrd="0" presId="urn:microsoft.com/office/officeart/2005/8/layout/matrix1"/>
    <dgm:cxn modelId="{90712243-7FA1-41C2-823E-99F6A60CB976}" type="presParOf" srcId="{77A7F32D-EF62-4657-9C69-8655D27E78FC}" destId="{812FD20E-A926-4756-9A77-82B6D6D06ED4}" srcOrd="0" destOrd="0" presId="urn:microsoft.com/office/officeart/2005/8/layout/matrix1"/>
    <dgm:cxn modelId="{FE9F07CE-F5E7-4A77-9FD8-B8A9415C35D3}" type="presParOf" srcId="{77A7F32D-EF62-4657-9C69-8655D27E78FC}" destId="{8570D647-C723-4BBD-9D29-178383266858}" srcOrd="1" destOrd="0" presId="urn:microsoft.com/office/officeart/2005/8/layout/matrix1"/>
    <dgm:cxn modelId="{15515037-70F2-48A6-AB8C-98544D14CB07}" type="presParOf" srcId="{77A7F32D-EF62-4657-9C69-8655D27E78FC}" destId="{2D78E6BE-5DDC-414C-8EEF-7E0D43A36A79}" srcOrd="2" destOrd="0" presId="urn:microsoft.com/office/officeart/2005/8/layout/matrix1"/>
    <dgm:cxn modelId="{27428253-6A10-46DA-B116-94BAD8B3EBD3}" type="presParOf" srcId="{77A7F32D-EF62-4657-9C69-8655D27E78FC}" destId="{990D908E-C83F-4D0C-8DCE-93B4B385A2E0}" srcOrd="3" destOrd="0" presId="urn:microsoft.com/office/officeart/2005/8/layout/matrix1"/>
    <dgm:cxn modelId="{E4ACBE05-F526-42C2-A907-9EE8C14E279B}" type="presParOf" srcId="{77A7F32D-EF62-4657-9C69-8655D27E78FC}" destId="{5F4ADA93-6AC6-4D3B-A964-E42566C336E1}" srcOrd="4" destOrd="0" presId="urn:microsoft.com/office/officeart/2005/8/layout/matrix1"/>
    <dgm:cxn modelId="{69E8BD7B-9406-493C-B6D7-40B5601F0382}" type="presParOf" srcId="{77A7F32D-EF62-4657-9C69-8655D27E78FC}" destId="{77B0BF7E-B4E5-4A2E-B3C4-4CD69B962AC4}" srcOrd="5" destOrd="0" presId="urn:microsoft.com/office/officeart/2005/8/layout/matrix1"/>
    <dgm:cxn modelId="{7C5CB395-4C54-4C0C-A0F1-CEE971C090F6}" type="presParOf" srcId="{77A7F32D-EF62-4657-9C69-8655D27E78FC}" destId="{CA8497BC-00AE-4FEF-BE40-5E5A35F43EC3}" srcOrd="6" destOrd="0" presId="urn:microsoft.com/office/officeart/2005/8/layout/matrix1"/>
    <dgm:cxn modelId="{98B97C8F-6740-4FED-B6E3-E7C71428A07A}" type="presParOf" srcId="{77A7F32D-EF62-4657-9C69-8655D27E78FC}" destId="{1F41CE72-2857-486F-B917-86CD1F61FEE2}" srcOrd="7" destOrd="0" presId="urn:microsoft.com/office/officeart/2005/8/layout/matrix1"/>
    <dgm:cxn modelId="{1B237EDC-9DA1-482D-B62D-D73EE75AEAFB}" type="presParOf" srcId="{817F1BD6-1CB9-4EA0-9969-30857FCF69E1}" destId="{F0748807-A6DE-4473-ACBE-E3A4FE5BA2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9EF835-FFFF-F844-B34D-C01171130C17}">
      <dsp:nvSpPr>
        <dsp:cNvPr id="0" name=""/>
        <dsp:cNvSpPr/>
      </dsp:nvSpPr>
      <dsp:spPr>
        <a:xfrm>
          <a:off x="2868215" y="1790667"/>
          <a:ext cx="2645568" cy="2645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Traffic growth at a high and steady rate</a:t>
          </a:r>
          <a:endParaRPr lang="en-US" sz="2800" b="1" kern="1200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2868215" y="1790667"/>
        <a:ext cx="2645568" cy="2645568"/>
      </dsp:txXfrm>
    </dsp:sp>
    <dsp:sp modelId="{7D330B26-B0C6-9047-9396-2BBF4E0A9C6B}">
      <dsp:nvSpPr>
        <dsp:cNvPr id="0" name=""/>
        <dsp:cNvSpPr/>
      </dsp:nvSpPr>
      <dsp:spPr>
        <a:xfrm rot="12900000">
          <a:off x="1073174" y="1297342"/>
          <a:ext cx="2125109" cy="7539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F378E2-77EE-FE4B-996A-5DCA2A441EB2}">
      <dsp:nvSpPr>
        <dsp:cNvPr id="0" name=""/>
        <dsp:cNvSpPr/>
      </dsp:nvSpPr>
      <dsp:spPr>
        <a:xfrm>
          <a:off x="8689" y="59563"/>
          <a:ext cx="2513290" cy="2010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Development of new services</a:t>
          </a:r>
          <a:endParaRPr lang="en-US" sz="2800" b="1" kern="1200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8689" y="59563"/>
        <a:ext cx="2513290" cy="2010632"/>
      </dsp:txXfrm>
    </dsp:sp>
    <dsp:sp modelId="{6B76CE76-0A7B-C44F-8FCC-88E3DF29F97C}">
      <dsp:nvSpPr>
        <dsp:cNvPr id="0" name=""/>
        <dsp:cNvSpPr/>
      </dsp:nvSpPr>
      <dsp:spPr>
        <a:xfrm rot="19500000">
          <a:off x="5183716" y="1297342"/>
          <a:ext cx="2125109" cy="7539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D5652-DFEB-AB4C-A8AA-8EDAB12BF2FE}">
      <dsp:nvSpPr>
        <dsp:cNvPr id="0" name=""/>
        <dsp:cNvSpPr/>
      </dsp:nvSpPr>
      <dsp:spPr>
        <a:xfrm>
          <a:off x="5860019" y="59563"/>
          <a:ext cx="2513290" cy="2010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Advances in technology</a:t>
          </a:r>
          <a:endParaRPr lang="en-US" sz="2800" b="1" kern="1200" dirty="0" smtClean="0"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5860019" y="59563"/>
        <a:ext cx="2513290" cy="20106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E39FA-EBC7-AF48-96B5-57D71105D2E0}">
      <dsp:nvSpPr>
        <dsp:cNvPr id="0" name=""/>
        <dsp:cNvSpPr/>
      </dsp:nvSpPr>
      <dsp:spPr>
        <a:xfrm>
          <a:off x="22919" y="1488"/>
          <a:ext cx="4042171" cy="242530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Trend toward faster and cheaper, in both computing </a:t>
          </a: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and communication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accent4">
                  <a:lumMod val="10000"/>
                </a:schemeClr>
              </a:solidFill>
            </a:rPr>
            <a:t>More powerful computers supporting more demanding applications</a:t>
          </a:r>
          <a:endParaRPr lang="en-US" sz="1500" kern="120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The increasing use of optical fiber and high-speed wireless has brought transmission prices down and greatly increased capacity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2919" y="1488"/>
        <a:ext cx="4042171" cy="2425303"/>
      </dsp:txXfrm>
    </dsp:sp>
    <dsp:sp modelId="{78B722B5-F68C-9A48-85A7-3462D0E088C1}">
      <dsp:nvSpPr>
        <dsp:cNvPr id="0" name=""/>
        <dsp:cNvSpPr/>
      </dsp:nvSpPr>
      <dsp:spPr>
        <a:xfrm>
          <a:off x="4469308" y="1488"/>
          <a:ext cx="4042171" cy="242530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accent4">
                  <a:lumMod val="10000"/>
                </a:schemeClr>
              </a:solidFill>
            </a:rPr>
            <a:t>Today’s networks are more “intelligent”</a:t>
          </a:r>
          <a:endParaRPr lang="en-US" sz="19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accent4">
                  <a:lumMod val="10000"/>
                </a:schemeClr>
              </a:solidFill>
            </a:rPr>
            <a:t>Differing levels of quality of service (QoS)</a:t>
          </a:r>
          <a:endParaRPr lang="en-US" sz="1500" kern="120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Variety of customizable services in the areas of network management and security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469308" y="1488"/>
        <a:ext cx="4042171" cy="2425303"/>
      </dsp:txXfrm>
    </dsp:sp>
    <dsp:sp modelId="{63E1B163-F99D-2D4D-B3E2-A1C4FD41683B}">
      <dsp:nvSpPr>
        <dsp:cNvPr id="0" name=""/>
        <dsp:cNvSpPr/>
      </dsp:nvSpPr>
      <dsp:spPr>
        <a:xfrm>
          <a:off x="22919" y="2831008"/>
          <a:ext cx="4042171" cy="242530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chemeClr val="accent4">
                  <a:lumMod val="10000"/>
                </a:schemeClr>
              </a:solidFill>
            </a:rPr>
            <a:t>The Internet, the Web, and associated applications have emerged as dominant features for both business and personal network landscapes</a:t>
          </a:r>
          <a:endParaRPr lang="en-US" sz="1900" kern="120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“Everything </a:t>
          </a: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over IP”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Intranets and extranets are being used to isolate proprietary information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22919" y="2831008"/>
        <a:ext cx="4042171" cy="2425303"/>
      </dsp:txXfrm>
    </dsp:sp>
    <dsp:sp modelId="{9D9BB3AE-0AE6-C045-9DC0-EE5CC919B8A7}">
      <dsp:nvSpPr>
        <dsp:cNvPr id="0" name=""/>
        <dsp:cNvSpPr/>
      </dsp:nvSpPr>
      <dsp:spPr>
        <a:xfrm>
          <a:off x="4469308" y="2831008"/>
          <a:ext cx="4042171" cy="242530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chemeClr val="accent4">
                  <a:lumMod val="10000"/>
                </a:schemeClr>
              </a:solidFill>
            </a:rPr>
            <a:t>Mobility</a:t>
          </a:r>
          <a:endParaRPr lang="en-US" sz="1900" kern="120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iPhone, Droid, and </a:t>
          </a:r>
          <a:r>
            <a:rPr lang="en-US" sz="1500" kern="1200" dirty="0" err="1" smtClean="0">
              <a:solidFill>
                <a:schemeClr val="accent4">
                  <a:lumMod val="10000"/>
                </a:schemeClr>
              </a:solidFill>
            </a:rPr>
            <a:t>iPad</a:t>
          </a: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 have become drivers of the evolution of business networks and their use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Enterprise </a:t>
          </a: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applications are now routinely delivered on mobile devices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accent4">
                  <a:lumMod val="10000"/>
                </a:schemeClr>
              </a:solidFill>
            </a:rPr>
            <a:t>Cloud computing is being embraced</a:t>
          </a:r>
          <a:endParaRPr lang="en-US" sz="15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469308" y="2831008"/>
        <a:ext cx="4042171" cy="24253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832A00-A8FD-F54C-BD56-CF062A2C28EB}">
      <dsp:nvSpPr>
        <dsp:cNvPr id="0" name=""/>
        <dsp:cNvSpPr/>
      </dsp:nvSpPr>
      <dsp:spPr>
        <a:xfrm>
          <a:off x="457197" y="1193797"/>
          <a:ext cx="1676400" cy="1600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Two significant trends altered the requirements of the LAN</a:t>
          </a:r>
          <a:endParaRPr lang="en-US" sz="1800" kern="1200" dirty="0"/>
        </a:p>
      </dsp:txBody>
      <dsp:txXfrm>
        <a:off x="457197" y="1193797"/>
        <a:ext cx="1676400" cy="1600200"/>
      </dsp:txXfrm>
    </dsp:sp>
    <dsp:sp modelId="{CF969744-CE82-B647-BA8A-25FB31A90A2A}">
      <dsp:nvSpPr>
        <dsp:cNvPr id="0" name=""/>
        <dsp:cNvSpPr/>
      </dsp:nvSpPr>
      <dsp:spPr>
        <a:xfrm rot="20585308">
          <a:off x="2111210" y="1588454"/>
          <a:ext cx="10353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5381" y="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756DC-A3B4-8D45-B8E8-6E05D33E36EB}">
      <dsp:nvSpPr>
        <dsp:cNvPr id="0" name=""/>
        <dsp:cNvSpPr/>
      </dsp:nvSpPr>
      <dsp:spPr>
        <a:xfrm>
          <a:off x="3124204" y="507993"/>
          <a:ext cx="1926336" cy="1274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Explosive growth of speed and computing power of personal computers</a:t>
          </a:r>
        </a:p>
      </dsp:txBody>
      <dsp:txXfrm>
        <a:off x="3124204" y="507993"/>
        <a:ext cx="1926336" cy="1274046"/>
      </dsp:txXfrm>
    </dsp:sp>
    <dsp:sp modelId="{0642DA64-3532-034F-8851-A53F24429137}">
      <dsp:nvSpPr>
        <dsp:cNvPr id="0" name=""/>
        <dsp:cNvSpPr/>
      </dsp:nvSpPr>
      <dsp:spPr>
        <a:xfrm rot="327098">
          <a:off x="2125980" y="2233883"/>
          <a:ext cx="3368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8031" y="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EFA64-C5B8-F24B-BB9E-DCED28BF2C25}">
      <dsp:nvSpPr>
        <dsp:cNvPr id="0" name=""/>
        <dsp:cNvSpPr/>
      </dsp:nvSpPr>
      <dsp:spPr>
        <a:xfrm>
          <a:off x="5486395" y="1765296"/>
          <a:ext cx="1773950" cy="14264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LANs have been recognized as a viable and essential computing platform</a:t>
          </a:r>
        </a:p>
      </dsp:txBody>
      <dsp:txXfrm>
        <a:off x="5486395" y="1765296"/>
        <a:ext cx="1773950" cy="14264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1C965A-16A8-C54A-AA87-11C8A7046CB7}">
      <dsp:nvSpPr>
        <dsp:cNvPr id="0" name=""/>
        <dsp:cNvSpPr/>
      </dsp:nvSpPr>
      <dsp:spPr>
        <a:xfrm>
          <a:off x="0" y="0"/>
          <a:ext cx="8686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B00F6-73C1-224C-AE01-96EDB2F31421}">
      <dsp:nvSpPr>
        <dsp:cNvPr id="0" name=""/>
        <dsp:cNvSpPr/>
      </dsp:nvSpPr>
      <dsp:spPr>
        <a:xfrm>
          <a:off x="0" y="0"/>
          <a:ext cx="1737360" cy="491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Changes in corporate data traffic patterns are driving the creation of high-speed WANs</a:t>
          </a:r>
          <a:endParaRPr lang="en-US" sz="2600" kern="1200"/>
        </a:p>
      </dsp:txBody>
      <dsp:txXfrm>
        <a:off x="0" y="0"/>
        <a:ext cx="1737360" cy="4914900"/>
      </dsp:txXfrm>
    </dsp:sp>
    <dsp:sp modelId="{EB7A0F91-2824-2841-BFC5-D92896CC78DD}">
      <dsp:nvSpPr>
        <dsp:cNvPr id="0" name=""/>
        <dsp:cNvSpPr/>
      </dsp:nvSpPr>
      <dsp:spPr>
        <a:xfrm>
          <a:off x="1867662" y="25858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Growing use of telecommuting</a:t>
          </a:r>
          <a:endParaRPr lang="en-US" sz="1800" kern="1200"/>
        </a:p>
      </dsp:txBody>
      <dsp:txXfrm>
        <a:off x="1867662" y="25858"/>
        <a:ext cx="6819138" cy="517168"/>
      </dsp:txXfrm>
    </dsp:sp>
    <dsp:sp modelId="{853EFC0A-139A-1C41-AE74-F834DFF41404}">
      <dsp:nvSpPr>
        <dsp:cNvPr id="0" name=""/>
        <dsp:cNvSpPr/>
      </dsp:nvSpPr>
      <dsp:spPr>
        <a:xfrm>
          <a:off x="1737360" y="543026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9E155F-019E-C34E-A340-ECAF631DA8E2}">
      <dsp:nvSpPr>
        <dsp:cNvPr id="0" name=""/>
        <dsp:cNvSpPr/>
      </dsp:nvSpPr>
      <dsp:spPr>
        <a:xfrm>
          <a:off x="1867662" y="568885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Nature of the application structure has changed</a:t>
          </a:r>
          <a:endParaRPr lang="en-US" sz="1800" kern="1200"/>
        </a:p>
      </dsp:txBody>
      <dsp:txXfrm>
        <a:off x="1867662" y="568885"/>
        <a:ext cx="6819138" cy="517168"/>
      </dsp:txXfrm>
    </dsp:sp>
    <dsp:sp modelId="{97E0D5A7-252B-184E-84FB-FF92F04915FB}">
      <dsp:nvSpPr>
        <dsp:cNvPr id="0" name=""/>
        <dsp:cNvSpPr/>
      </dsp:nvSpPr>
      <dsp:spPr>
        <a:xfrm>
          <a:off x="1737360" y="1086053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233942-B9D7-A448-8AB5-44799A2E88A2}">
      <dsp:nvSpPr>
        <dsp:cNvPr id="0" name=""/>
        <dsp:cNvSpPr/>
      </dsp:nvSpPr>
      <dsp:spPr>
        <a:xfrm>
          <a:off x="1867662" y="1111912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Intranet computing</a:t>
          </a:r>
          <a:endParaRPr lang="en-US" sz="1800" kern="1200"/>
        </a:p>
      </dsp:txBody>
      <dsp:txXfrm>
        <a:off x="1867662" y="1111912"/>
        <a:ext cx="6819138" cy="517168"/>
      </dsp:txXfrm>
    </dsp:sp>
    <dsp:sp modelId="{B81682AF-089F-EF4B-8569-828447F18218}">
      <dsp:nvSpPr>
        <dsp:cNvPr id="0" name=""/>
        <dsp:cNvSpPr/>
      </dsp:nvSpPr>
      <dsp:spPr>
        <a:xfrm>
          <a:off x="1737360" y="1629080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740127-5105-8B4B-9390-9F393F2206EF}">
      <dsp:nvSpPr>
        <dsp:cNvPr id="0" name=""/>
        <dsp:cNvSpPr/>
      </dsp:nvSpPr>
      <dsp:spPr>
        <a:xfrm>
          <a:off x="1867662" y="1654938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reliance on personal computers, workstations, and servers</a:t>
          </a:r>
          <a:endParaRPr lang="en-US" sz="1800" kern="1200" dirty="0"/>
        </a:p>
      </dsp:txBody>
      <dsp:txXfrm>
        <a:off x="1867662" y="1654938"/>
        <a:ext cx="6819138" cy="517168"/>
      </dsp:txXfrm>
    </dsp:sp>
    <dsp:sp modelId="{2727EBF9-4C80-F942-A5B6-68E107BDBB91}">
      <dsp:nvSpPr>
        <dsp:cNvPr id="0" name=""/>
        <dsp:cNvSpPr/>
      </dsp:nvSpPr>
      <dsp:spPr>
        <a:xfrm>
          <a:off x="1737360" y="2172107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47D402-8337-7C48-B522-7DD30C31A96A}">
      <dsp:nvSpPr>
        <dsp:cNvPr id="0" name=""/>
        <dsp:cNvSpPr/>
      </dsp:nvSpPr>
      <dsp:spPr>
        <a:xfrm>
          <a:off x="1867662" y="2197965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More data-intensive applications</a:t>
          </a:r>
          <a:endParaRPr lang="en-US" sz="1800" kern="1200"/>
        </a:p>
      </dsp:txBody>
      <dsp:txXfrm>
        <a:off x="1867662" y="2197965"/>
        <a:ext cx="6819138" cy="517168"/>
      </dsp:txXfrm>
    </dsp:sp>
    <dsp:sp modelId="{54A01A6E-FB24-8E49-9E9E-EBD0637428AD}">
      <dsp:nvSpPr>
        <dsp:cNvPr id="0" name=""/>
        <dsp:cNvSpPr/>
      </dsp:nvSpPr>
      <dsp:spPr>
        <a:xfrm>
          <a:off x="1737360" y="2715134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E34CA4-0F1A-E340-93B1-BFC9651601F6}">
      <dsp:nvSpPr>
        <dsp:cNvPr id="0" name=""/>
        <dsp:cNvSpPr/>
      </dsp:nvSpPr>
      <dsp:spPr>
        <a:xfrm>
          <a:off x="1867662" y="2740992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Most organizations require access to the Internet</a:t>
          </a:r>
          <a:endParaRPr lang="en-US" sz="1800" kern="1200"/>
        </a:p>
      </dsp:txBody>
      <dsp:txXfrm>
        <a:off x="1867662" y="2740992"/>
        <a:ext cx="6819138" cy="517168"/>
      </dsp:txXfrm>
    </dsp:sp>
    <dsp:sp modelId="{9B800C7E-1D01-6D47-976E-FB5B4E127B4E}">
      <dsp:nvSpPr>
        <dsp:cNvPr id="0" name=""/>
        <dsp:cNvSpPr/>
      </dsp:nvSpPr>
      <dsp:spPr>
        <a:xfrm>
          <a:off x="1737360" y="3258161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2DD69F-85ED-3F4F-9C02-ECC63678B700}">
      <dsp:nvSpPr>
        <dsp:cNvPr id="0" name=""/>
        <dsp:cNvSpPr/>
      </dsp:nvSpPr>
      <dsp:spPr>
        <a:xfrm>
          <a:off x="1867662" y="3284019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Traffic patterns have become more unpredictable</a:t>
          </a:r>
          <a:endParaRPr lang="en-US" sz="1800" kern="1200"/>
        </a:p>
      </dsp:txBody>
      <dsp:txXfrm>
        <a:off x="1867662" y="3284019"/>
        <a:ext cx="6819138" cy="517168"/>
      </dsp:txXfrm>
    </dsp:sp>
    <dsp:sp modelId="{A31EBF94-75D0-D448-BC22-A1841386EAD7}">
      <dsp:nvSpPr>
        <dsp:cNvPr id="0" name=""/>
        <dsp:cNvSpPr/>
      </dsp:nvSpPr>
      <dsp:spPr>
        <a:xfrm>
          <a:off x="1737360" y="3801187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05AED4-1156-464D-AE09-320C9239AB72}">
      <dsp:nvSpPr>
        <dsp:cNvPr id="0" name=""/>
        <dsp:cNvSpPr/>
      </dsp:nvSpPr>
      <dsp:spPr>
        <a:xfrm>
          <a:off x="1867662" y="3827046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Average traffic load has risen</a:t>
          </a:r>
          <a:endParaRPr lang="en-US" sz="1800" kern="1200"/>
        </a:p>
      </dsp:txBody>
      <dsp:txXfrm>
        <a:off x="1867662" y="3827046"/>
        <a:ext cx="6819138" cy="517168"/>
      </dsp:txXfrm>
    </dsp:sp>
    <dsp:sp modelId="{E645883C-8688-1041-9BAA-5A77B8D598D2}">
      <dsp:nvSpPr>
        <dsp:cNvPr id="0" name=""/>
        <dsp:cNvSpPr/>
      </dsp:nvSpPr>
      <dsp:spPr>
        <a:xfrm>
          <a:off x="1737360" y="4344214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EB7090-BFDE-8447-8091-1862BE738B28}">
      <dsp:nvSpPr>
        <dsp:cNvPr id="0" name=""/>
        <dsp:cNvSpPr/>
      </dsp:nvSpPr>
      <dsp:spPr>
        <a:xfrm>
          <a:off x="1867662" y="4370073"/>
          <a:ext cx="6819138" cy="51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 data is transported off premises and into the wide area</a:t>
          </a:r>
          <a:endParaRPr lang="en-US" sz="1800" kern="1200" dirty="0"/>
        </a:p>
      </dsp:txBody>
      <dsp:txXfrm>
        <a:off x="1867662" y="4370073"/>
        <a:ext cx="6819138" cy="517168"/>
      </dsp:txXfrm>
    </dsp:sp>
    <dsp:sp modelId="{C120CAE8-0031-9141-A05F-5F63098109DD}">
      <dsp:nvSpPr>
        <dsp:cNvPr id="0" name=""/>
        <dsp:cNvSpPr/>
      </dsp:nvSpPr>
      <dsp:spPr>
        <a:xfrm>
          <a:off x="1737360" y="4887241"/>
          <a:ext cx="6949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10EC54-BDB8-104C-9F93-5EBDFBB196F6}">
      <dsp:nvSpPr>
        <dsp:cNvPr id="0" name=""/>
        <dsp:cNvSpPr/>
      </dsp:nvSpPr>
      <dsp:spPr>
        <a:xfrm>
          <a:off x="0" y="720821"/>
          <a:ext cx="5397499" cy="7860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479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Applications</a:t>
          </a:r>
          <a:endParaRPr lang="en-US" sz="1500" kern="1200" dirty="0"/>
        </a:p>
      </dsp:txBody>
      <dsp:txXfrm>
        <a:off x="0" y="720821"/>
        <a:ext cx="5397499" cy="786081"/>
      </dsp:txXfrm>
    </dsp:sp>
    <dsp:sp modelId="{74DBC11F-600F-8E45-B8A0-B8401BDF5F77}">
      <dsp:nvSpPr>
        <dsp:cNvPr id="0" name=""/>
        <dsp:cNvSpPr/>
      </dsp:nvSpPr>
      <dsp:spPr>
        <a:xfrm>
          <a:off x="0" y="1327003"/>
          <a:ext cx="1662430" cy="1514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These are seen by the end users</a:t>
          </a:r>
          <a:endParaRPr lang="en-US" sz="1500" kern="1200" dirty="0" smtClean="0"/>
        </a:p>
      </dsp:txBody>
      <dsp:txXfrm>
        <a:off x="0" y="1327003"/>
        <a:ext cx="1662430" cy="1514282"/>
      </dsp:txXfrm>
    </dsp:sp>
    <dsp:sp modelId="{E97436B2-85ED-ED4B-BC2B-810815465AE3}">
      <dsp:nvSpPr>
        <dsp:cNvPr id="0" name=""/>
        <dsp:cNvSpPr/>
      </dsp:nvSpPr>
      <dsp:spPr>
        <a:xfrm>
          <a:off x="1662429" y="982848"/>
          <a:ext cx="3735070" cy="7860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479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Enterprise services</a:t>
          </a:r>
        </a:p>
      </dsp:txBody>
      <dsp:txXfrm>
        <a:off x="1662429" y="982848"/>
        <a:ext cx="3735070" cy="786081"/>
      </dsp:txXfrm>
    </dsp:sp>
    <dsp:sp modelId="{A6A3AC16-1BBA-C648-8747-762C13D7E0C0}">
      <dsp:nvSpPr>
        <dsp:cNvPr id="0" name=""/>
        <dsp:cNvSpPr/>
      </dsp:nvSpPr>
      <dsp:spPr>
        <a:xfrm>
          <a:off x="1662429" y="1589030"/>
          <a:ext cx="1662430" cy="1514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Services the information network supplies to support applications</a:t>
          </a:r>
        </a:p>
      </dsp:txBody>
      <dsp:txXfrm>
        <a:off x="1662429" y="1589030"/>
        <a:ext cx="1662430" cy="1514282"/>
      </dsp:txXfrm>
    </dsp:sp>
    <dsp:sp modelId="{5BD90D79-E8BB-B147-827A-2DF154E2F753}">
      <dsp:nvSpPr>
        <dsp:cNvPr id="0" name=""/>
        <dsp:cNvSpPr/>
      </dsp:nvSpPr>
      <dsp:spPr>
        <a:xfrm>
          <a:off x="3324860" y="1244875"/>
          <a:ext cx="2072640" cy="78608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479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Infrastructure</a:t>
          </a:r>
          <a:endParaRPr lang="en-US" sz="1500" kern="1200" dirty="0" smtClean="0"/>
        </a:p>
      </dsp:txBody>
      <dsp:txXfrm>
        <a:off x="3324860" y="1244875"/>
        <a:ext cx="2072640" cy="786081"/>
      </dsp:txXfrm>
    </dsp:sp>
    <dsp:sp modelId="{5F2453B9-019A-2F41-A710-FA22251629AC}">
      <dsp:nvSpPr>
        <dsp:cNvPr id="0" name=""/>
        <dsp:cNvSpPr/>
      </dsp:nvSpPr>
      <dsp:spPr>
        <a:xfrm>
          <a:off x="3324860" y="1851057"/>
          <a:ext cx="1662430" cy="1492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Communication links available to the enterprise</a:t>
          </a:r>
          <a:endParaRPr lang="en-US" sz="1500" kern="1200" dirty="0"/>
        </a:p>
      </dsp:txBody>
      <dsp:txXfrm>
        <a:off x="3324860" y="1851057"/>
        <a:ext cx="1662430" cy="14921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48D369-6434-CD44-A69E-519220EC9218}">
      <dsp:nvSpPr>
        <dsp:cNvPr id="0" name=""/>
        <dsp:cNvSpPr/>
      </dsp:nvSpPr>
      <dsp:spPr>
        <a:xfrm>
          <a:off x="4195" y="0"/>
          <a:ext cx="4035474" cy="279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Multiplexing</a:t>
          </a:r>
          <a:endParaRPr lang="en-US" sz="3800" kern="1200" dirty="0"/>
        </a:p>
      </dsp:txBody>
      <dsp:txXfrm>
        <a:off x="4195" y="0"/>
        <a:ext cx="4035474" cy="838200"/>
      </dsp:txXfrm>
    </dsp:sp>
    <dsp:sp modelId="{F2F8F764-4776-2C41-9E6C-FC8D5EE6EB9C}">
      <dsp:nvSpPr>
        <dsp:cNvPr id="0" name=""/>
        <dsp:cNvSpPr/>
      </dsp:nvSpPr>
      <dsp:spPr>
        <a:xfrm>
          <a:off x="407742" y="838200"/>
          <a:ext cx="3228379" cy="1816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The ability of a number of devices to share a transmission facility</a:t>
          </a:r>
          <a:endParaRPr lang="en-US" sz="2300" kern="1200" dirty="0" smtClean="0"/>
        </a:p>
      </dsp:txBody>
      <dsp:txXfrm>
        <a:off x="407742" y="838200"/>
        <a:ext cx="3228379" cy="1816100"/>
      </dsp:txXfrm>
    </dsp:sp>
    <dsp:sp modelId="{CCD2FB0E-17AF-D645-B48D-D6466EF7A094}">
      <dsp:nvSpPr>
        <dsp:cNvPr id="0" name=""/>
        <dsp:cNvSpPr/>
      </dsp:nvSpPr>
      <dsp:spPr>
        <a:xfrm>
          <a:off x="4342330" y="0"/>
          <a:ext cx="4035474" cy="279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Compression</a:t>
          </a:r>
        </a:p>
      </dsp:txBody>
      <dsp:txXfrm>
        <a:off x="4342330" y="0"/>
        <a:ext cx="4035474" cy="838200"/>
      </dsp:txXfrm>
    </dsp:sp>
    <dsp:sp modelId="{6075C839-9A19-F143-9302-3E01A780B5EE}">
      <dsp:nvSpPr>
        <dsp:cNvPr id="0" name=""/>
        <dsp:cNvSpPr/>
      </dsp:nvSpPr>
      <dsp:spPr>
        <a:xfrm>
          <a:off x="4745877" y="838200"/>
          <a:ext cx="3228379" cy="1816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Squeezing the data down so that a lower-capacity, cheaper transmission facility can be used</a:t>
          </a:r>
          <a:endParaRPr lang="en-US" sz="2300" kern="1200" dirty="0"/>
        </a:p>
      </dsp:txBody>
      <dsp:txXfrm>
        <a:off x="4745877" y="838200"/>
        <a:ext cx="3228379" cy="1816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CDBBD3-B05D-C442-B75D-F8ADC49DE784}">
      <dsp:nvSpPr>
        <dsp:cNvPr id="0" name=""/>
        <dsp:cNvSpPr/>
      </dsp:nvSpPr>
      <dsp:spPr>
        <a:xfrm>
          <a:off x="1447799" y="0"/>
          <a:ext cx="2971800" cy="2971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705CC5-26A8-C74E-8F7E-0B7644F35DEF}">
      <dsp:nvSpPr>
        <dsp:cNvPr id="0" name=""/>
        <dsp:cNvSpPr/>
      </dsp:nvSpPr>
      <dsp:spPr>
        <a:xfrm>
          <a:off x="1640966" y="193167"/>
          <a:ext cx="1188720" cy="1188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Voice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1640966" y="193167"/>
        <a:ext cx="1188720" cy="1188720"/>
      </dsp:txXfrm>
    </dsp:sp>
    <dsp:sp modelId="{5FD0D054-907F-FB42-95CC-04D2A46C9121}">
      <dsp:nvSpPr>
        <dsp:cNvPr id="0" name=""/>
        <dsp:cNvSpPr/>
      </dsp:nvSpPr>
      <dsp:spPr>
        <a:xfrm>
          <a:off x="3037713" y="193167"/>
          <a:ext cx="1188720" cy="1188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Data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3037713" y="193167"/>
        <a:ext cx="1188720" cy="1188720"/>
      </dsp:txXfrm>
    </dsp:sp>
    <dsp:sp modelId="{709AA871-0431-594D-84CD-82A2E0352600}">
      <dsp:nvSpPr>
        <dsp:cNvPr id="0" name=""/>
        <dsp:cNvSpPr/>
      </dsp:nvSpPr>
      <dsp:spPr>
        <a:xfrm>
          <a:off x="1640966" y="1589913"/>
          <a:ext cx="1188720" cy="1188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4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Image</a:t>
          </a:r>
          <a:endParaRPr kumimoji="1" lang="en-US" sz="24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1640966" y="1589913"/>
        <a:ext cx="1188720" cy="1188720"/>
      </dsp:txXfrm>
    </dsp:sp>
    <dsp:sp modelId="{D1A684F0-6D66-6C4D-A812-4C90A76EB248}">
      <dsp:nvSpPr>
        <dsp:cNvPr id="0" name=""/>
        <dsp:cNvSpPr/>
      </dsp:nvSpPr>
      <dsp:spPr>
        <a:xfrm>
          <a:off x="3037713" y="1589913"/>
          <a:ext cx="1188720" cy="1188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500" b="1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rPr>
            <a:t>Video</a:t>
          </a:r>
          <a:endParaRPr kumimoji="1" lang="en-US" sz="2500" b="1" kern="1200" dirty="0">
            <a:solidFill>
              <a:schemeClr val="tx2"/>
            </a:solidFill>
            <a:effectLst>
              <a:outerShdw blurRad="38100" dist="38100" dir="2700000" algn="tl">
                <a:srgbClr val="000000"/>
              </a:outerShdw>
            </a:effectLst>
            <a:latin typeface="+mj-lt"/>
            <a:ea typeface="+mj-ea"/>
            <a:cs typeface="+mj-cs"/>
          </a:endParaRPr>
        </a:p>
      </dsp:txBody>
      <dsp:txXfrm>
        <a:off x="3037713" y="1589913"/>
        <a:ext cx="1188720" cy="1188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FD20E-A926-4756-9A77-82B6D6D06ED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Smaller scope, typically a single building</a:t>
          </a:r>
          <a:endParaRPr lang="en-US" sz="2100" kern="1200" dirty="0"/>
        </a:p>
      </dsp:txBody>
      <dsp:txXfrm rot="16200000">
        <a:off x="762000" y="-762000"/>
        <a:ext cx="1524000" cy="3048000"/>
      </dsp:txXfrm>
    </dsp:sp>
    <dsp:sp modelId="{2D78E6BE-5DDC-414C-8EEF-7E0D43A36A7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LANs are usually owned by the same organization that owns attached devices</a:t>
          </a:r>
        </a:p>
      </dsp:txBody>
      <dsp:txXfrm>
        <a:off x="3048000" y="0"/>
        <a:ext cx="3048000" cy="1524000"/>
      </dsp:txXfrm>
    </dsp:sp>
    <dsp:sp modelId="{5F4ADA93-6AC6-4D3B-A964-E42566C336E1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Internal data rates greater than WANs</a:t>
          </a:r>
        </a:p>
      </dsp:txBody>
      <dsp:txXfrm rot="10800000">
        <a:off x="0" y="2539999"/>
        <a:ext cx="3048000" cy="1524000"/>
      </dsp:txXfrm>
    </dsp:sp>
    <dsp:sp modelId="{CA8497BC-00AE-4FEF-BE40-5E5A35F43EC3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Most common configurations are switched LANs and wireless LANs</a:t>
          </a:r>
          <a:endParaRPr kumimoji="1" lang="en-US" sz="2100" kern="1200" dirty="0"/>
        </a:p>
      </dsp:txBody>
      <dsp:txXfrm rot="5400000">
        <a:off x="3810000" y="1777999"/>
        <a:ext cx="1524000" cy="3048000"/>
      </dsp:txXfrm>
    </dsp:sp>
    <dsp:sp modelId="{F0748807-A6DE-4473-ACBE-E3A4FE5BA25E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100" kern="1200" dirty="0" smtClean="0"/>
            <a:t>LAN</a:t>
          </a:r>
          <a:endParaRPr lang="en-US" sz="2100" kern="1200" dirty="0"/>
        </a:p>
      </dsp:txBody>
      <dsp:txXfrm>
        <a:off x="2133600" y="1523999"/>
        <a:ext cx="18288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9B9C9-7931-9E4D-9FF8-67D703E6EFF8}" type="datetimeFigureOut">
              <a:rPr lang="en-US" smtClean="0"/>
              <a:pPr/>
              <a:t>9/16/13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FBBB4-33A8-0444-8788-14D4D65751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384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3E3EA8F-80EC-0440-AAD7-660383B5A3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5277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DC9FB-0FF3-D845-9EAF-3512843626D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dirty="0"/>
              <a:t>“</a:t>
            </a:r>
            <a:r>
              <a:rPr kumimoji="1" lang="en-US" dirty="0"/>
              <a:t>Data and Computer Communications</a:t>
            </a:r>
            <a:r>
              <a:rPr lang="en-US" dirty="0"/>
              <a:t>”,</a:t>
            </a:r>
            <a:r>
              <a:rPr lang="en-US" dirty="0" smtClean="0"/>
              <a:t> 10/</a:t>
            </a:r>
            <a:r>
              <a:rPr lang="en-US" dirty="0"/>
              <a:t>e, by William Stallings, Chapter 1 “</a:t>
            </a:r>
            <a:r>
              <a:rPr kumimoji="1" lang="en-GB" dirty="0"/>
              <a:t>Data Communications, Data Networks, and the Internet</a:t>
            </a:r>
            <a:r>
              <a:rPr lang="en-US" dirty="0"/>
              <a:t>”.</a:t>
            </a:r>
            <a:endParaRPr lang="en-AU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recently as the early 1990s, there was an emphasis in many organizations on a centralized data processing model.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typical environment, there might be significant computing facilities at a few regional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offices, consisting of mainframes or well-equipped midrange systems. These centralized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facilities could handle most corporate applications, including basic finance,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accounting, and personnel programs, as well as many of the business-specific applications.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Smaller, outlying offices (e.g., a bank branch) could be equipped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terminals or basic personal computers linked to one of the regional centers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transaction-oriented environment.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model began to change in the early 1990s, and the change accelerated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since then. Many organizations have dispersed their employees into multiple smaller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offices. There is a growing use of telecommuting. Most significant, the nature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application structure has changed. First client/server computing and,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recently, intranet computing have fundamentally restructured the organizational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processing environment. There is now much more reliance on personal computers,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workstations, and servers and much less use of centralized mainframe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midrange systems. Furthermore, the virtually universal deployment of graphical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user interfaces to the desktop enables the end user to exploit graphic applications,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multimedia, and other data-intensive applications. In addition, most organizations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require access to the Internet. When a few clicks of the mouse can trigger huge volumes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data, traffic patterns have become more unpredictable while the average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load has risen.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All of these trends mean that more data must be transported off premises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into the wide area. It has long been accepted that in the typical business environment,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about 80% of the traffic remains local and about 20% traverses wide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links. But this rule no longer applies to most companies, with a greater percentage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traffic going into the WAN environment. This traffic flow shift places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greater burden on LAN backbones and, of course, on the WAN facilities used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corporation. Thus, just as in the local area, changes in corporate data traffic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driving the creation of high-speed WANs.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rapid conversion of consumer electronics to digital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technology is having an impact on both the Internet and corporate intranets.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these new gadgets come into view and proliferate, they dramatically increase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amount of image and video traffic carried by networks.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Two noteworthy examples of this trend are digital versatile disks (DVDs)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digital still cameras. With the capacious DVD, the electronics industry at last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found an acceptable replacement for the analog video home system (VHS) tapes.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DVD has replaced the videotape used in videocassette recorders (VCRs)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CD-ROM in personal computers and servers. The DVD takes video into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digital age. It delivers movies with picture quality that outshines laser disks, and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can be randomly accessed like audio CDs, which DVD machines can also play. Vast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volumes of data can be crammed onto the disk. With DVD’s huge storage capacity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vivid quality, PC games have become more realistic and educational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incorporates more video. Following in the wake of these developments is a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crest of traffic over the Internet and corporate intranets, as this material is incorporated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into Web sites.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related product development is the digital camcorder. This product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made it easier for individuals and companies to make digital video files to be placed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 corporate and Internet Web sites, again adding to the traffic burden.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Convergence refers to the merger of previously distinct telephony and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technologies and markets. We can think of this convergence in terms of a three-layer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model of enterprise communications: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Applications:  These are seen by the end users of a business. Convergence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integrates communications applications, such as voice calling (telephone),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voice mail, e-mail, and instant messaging, with business applications,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workgroup collaboration, customer relationship management, and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back-office functions. With convergence, applications provide features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incorporate voice, data, and video in a seamless, organized, and value-added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manner. One example is multimedia messaging, which enables a user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employ a single interface to access messages from a variety of sources (e.g.,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office voice mail, office e-mail, beeper, and fax).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• Enterprise services: At this level, the manager deals with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in terms of the services it provides to support applications.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manager needs design, maintenance, and support services related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deployment of convergence-based facilities. Also at this level, network managers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deal with the enterprise network as a function-providing system.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management services may include setting up authentication schemes; capacity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management for various users, groups, and applications;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provision.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• Infrastructure: The network and communications infrastructure consists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communication links, LANs, WANs, and Internet connections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the enterprise. Increasingly, enterprise network infrastructure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includes private and/or public cloud connections to data centers which host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high-volume data storage and Web services. A key aspect of convergence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level is the ability to carry voice, image, and video over networks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were originally designed to carry data traffic. Infrastructure convergence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also occurred for networks that were designed for voice traffic. For example,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video, image, text, and data are routinely delivered to smart phone users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cell phone networks.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simple terms, convergence involves moving voice into a data infrastructure,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integrating all the voice and data networks inside a user organization into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single data network infrastructure, and then extending that into the wireless arena.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foundation of this convergence is packet-based transmission using the Internet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Protocol (IP). Convergence increases the function and scope of both the infrastructure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the application base.</a:t>
            </a:r>
            <a:endParaRPr lang="en-US" sz="700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2E8D6-2EE2-1240-A849-2761E929F8C5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6E99C-B38B-1B47-A55F-286FF7BA57A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section introduces a simple model of communications, illustrated by the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diagram in Figure 1.3a.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fundamental purpose of a communications system is the exchange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between two parties. Figure 1.3b presents one particular example, which is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between a workstation and a server over a public telephone network.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Another example is the exchange of voice signals between two telephones over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same network. The following are key elements of the model: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Source:  This device generates the data to be transmitted; examples are telephones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personal computers.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Transmitter:  Usually, the data generated by a source system are not transmitted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directly in the form in which they were generated. Rather, a transmitter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transforms and encodes the information in such a way as to produce electromagnetic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signals that can be transmitted across some sort of transmission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example, a modem takes a digital bit stream from an attached device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a personal computer and transforms that bit stream into an analog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signal that can be handled by the telephone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Receiver: The receiver accepts the signal from the transmission system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converts it into a form that can be handled by the destination device.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example, a modem will accept an analog signal coming from a network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line and convert it into a digital bit stream.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Destination: Takes the incoming data from the receiver.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Transmission system:  This can be a single transmission line or a complex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connecting source and destination.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Receiver: The receiver accepts the signal from the transmission system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converts it into a form that can be handled by the destination device.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example, a modem will accept an analog signal coming from a network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line and convert it into a digital bit stream.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Destination: Takes the incoming data from the receiver.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9A3B8-F4D6-6A49-B6F5-E3EDC93E539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simple narrative conceals a wealth of technical complexity. To get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idea of the scope of this complexity, Table 1.1 lists some of the key tasks that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 performed in a data communications system. The list is somewhat arbitrary: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Elements could be added; items on the list could be merged; and some items represent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several tasks that are performed at different “levels” of the system.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list as it stands is suggestive of the scope of this book.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first item, transmission system utilization , refers to the need to make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efficient use of transmission facilities that are typically shared among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communicating devices. Various techniques (referred to as multiplexing) are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allocate the total capacity of a transmission medium among a number of users.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Congestion control techniques may be required to assure that the system is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overwhelmed by excessive demand for transmission services.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communicate, a device must interface  with the transmission system.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forms of communication discussed in this book depend on the use of electromagnetic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signals propagated over a transmission medium. Thus, once an interface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established, signal generation  is required for communication. The properties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signal, such as form and intensity, must be such that the signal is (1) capable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being propagated through the transmission system, and (2) interpretable as data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receiver.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Not only must the signals be generated to conform to the requirements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system and receiver, but also there must be some form of synchronization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between transmitter and receiver. The receiver must be able to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when a signal begins to arrive and when it ends. It must also know the duration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each signal element.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Beyond the basic matter of deciding on the nature and timing of signals,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is a variety of requirements for communication between two parties that might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collected under the term exchange management . If data are to be exchanged in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directions over a period of time, the two parties must cooperate. For example,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two parties to engage in a telephone conversation, one party must dial the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other, causing signals to be generated that result in the ringing of the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phone. The called party completes a connection by lifting the receiver. For data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devices, more will be needed than simply establishing a connection; certain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conventions must be decided on. These conventions might include whether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devices may transmit simultaneously or must take turns, the amount of data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sent at one time, the format of the data, and what to do if certain contingencies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an error arise.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next two items might have been included under exchange management,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but they seem important enough to list separately. In all communications systems,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there is a potential for error; transmitted signals are distorted to some extent before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reaching their destination. Error detection and correction  are required in circumstances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where errors cannot be tolerated. This is usually the case with data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systems. For example, in transferring a file from one computer to another,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simply not acceptable for the contents of the file to be accidentally altered. 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control  is required to assure that the source does not overwhelm the destination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sending data faster than they can be processed and absorbed.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Next are the related but distinct concepts of addressing  and routing .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more than two devices share a transmission facility, a source system must indicate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identity of the intended destination. The transmission system must assure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destination system, and only that system, receives the data. Further, the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system may itself be a network through which various paths may be taken.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specific route through this network must be chosen.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Recovery  is a concept distinct from that of error correction. Recovery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needed in situations in which an information exchange, such as a database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transaction or file transfer, is interrupted due to a fault somewhere in the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objective is either to be able to resume activity at the point of interruption or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least to restore the state of the systems involved to the condition prior to the beginning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exchange.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Message formatting has to do with an agreement between two parties as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form of the data to be exchanged or transmitted, such as the binary code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characters.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Frequently, it is important to provide some measure of  security in a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communications system. The sender of data may wish to be assured that only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intended receiver actually receives the data. And the receiver of data may wish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 assured that the received data have not been altered in transit and that the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actually come from the purported sender.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Finally, a data communications facility is a complex system that cannot create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or run itself.  Network management capabilities are needed to configure the system,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monitor its status, react to failures and overloads, and plan intelligently for future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growth.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CECC7-4DC9-B542-AEE1-3C4AC6B4FC3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get some flavor for the focus of Part Two, Figure 1.4 provides a new perspective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 the communications model of Figure 1.3a. We trace the details of this figure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using electronic mail as an example.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98973-CF0B-9743-A0E1-F3B74114A83C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basic building block of any enterprise network infrastructure is the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line. Much of the technical detail of how information is encoded and transmitted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across a line is of no real interest to the business manager. The manager is concerned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with whether the particular facility provides the required capacity,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acceptable reliability, at minimum cost. However, there are certain aspects of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technology that a manager must understand to ask the right questions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make informed decisions.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One of the basic choices facing a business user is the transmission medium.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use within the business premises, this choice is generally completely up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business. For long-distance communications, the choice is generally but not always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made by the long-distance carrier. In either case, changes in technology are rapidly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changing the mix of media used. Of particular note are fiber optic  transmission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wireless  transmission (e.g., satellite and cellular communications). These two media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now driving the evolution of data communications transmission.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ever-increasing availability of fiber optic communication circuits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making channel capacity a virtually free resource. Since the early 1980s, the growth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market for optical fiber transmission systems is without precedent. During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past 10 years, the cost of fiber optic transmission has dropped by more than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order of magnitude, and the capacity of such systems has grown at almost as rapid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rate. Almost all of the long-distance telephone communications trunks within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United States and the highest speed links on the Internet consist of fiber optic cable.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Because of its high capacity and its security characteristics (fiber is difficult to tap),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it is becoming increasingly used within office buildings and local area networks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carry the growing load of business information. The spreading use of fiber optic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cable is also spurring advancements in communication switching technologies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management architectures.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increasing use of the second medium, wireless transmission, is a result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trend toward universal personal telecommunications and universal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communications. The first concept refers to the ability of a person to a single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account to use any communication system anytime-anywhere, ideally globally.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second refers to the ability to use one’s preferred computing device in a wide variety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environments to connect to information services (e.g., to have a laptop, smart phone,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or tablet that will work equally well in the office, on the street, and on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airplane, bus, or train). Today, both concepts are subsumed under the business push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support mobility. Wireless LANs have become common components of enterprise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networks as well as small office/home office networks, and smartphones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tablets with wireless capabilities are rapidly becoming mainstream business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communications devices. Mobility has the potential to unleash higher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 all business levels: personal, workgroup, and enterprise-wide. This provides compelling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rationale for further business investment in wireless technologies.</a:t>
            </a:r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1D3B83-D3E8-754E-85CD-4E53005FBD0D}" type="slidenum">
              <a:rPr lang="en-US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Despite the growth in the capacity and the drop in cost of transmission facilities,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services remain the most costly component of a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budget for most businesses. Thus, the manager needs to be aware of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that increase the efficiency of the use of these facilities. The two major approaches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greater efficiency are multiplexing and compression. Multiplexing  refers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ability of a number of devices to share a transmission facility. If each device needs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facility only a fraction of the time, then a sharing arrangement allows the cost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facility to be spread over many users. Compression , as the name indicates,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involves squeezing the data down so that a lower-capacity, cheaper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facility can be used to meet a given demand. These two techniques show up separately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in combination in a number of types of communications equipment.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manager needs to understand these technologies to assess the appropriateness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cost-effectiveness of the various products on the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Globally, the number of Internet users is forecast to increase from approximately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2 billion in 2011 to 3 billion users in 2016. This figure is in fact misleading,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single end user may have multiple types of devices. The estimate for 2016 is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there will be over 20 billion fixed and mobile networked devices and machine-to-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machine connections, up from about 7 billion devices in 2011. The increase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number of user devices, especially broadband devices, affects traffic volume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a number of ways. It enables a user to be continuously consuming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capacity, as well as to be consuming capacity on multiple devices simultaneously.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Also, different broadband devices enable different applications, which may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greater traffic generation capability. The result is that the total annual traffic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 the Internet and other IP-based networks is forecast to rise from 372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exabytes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(372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60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 bytes) to 1.3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zettabytes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(1.3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x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70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 bytes) in 2016 [CISC12].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traffic demand imposes stiff performance requirements on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protocols, which is previewed in Chapter 2, and on communications and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One type of network that has become commonplace is the local area network.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Indeed, LANs are to be found in virtually all medium- and large-size office buildings.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LANs, especially Wi-Fi LANs, are also increasingly used for small office and home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networks. As the number and power of computing devices have grown, so have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number and capacity of LANs found in business networks. The development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internationally recognized standards for LANs has contributed to their proliferation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enterprises. Although Ethernet has emerged as the dominant LAN architecture,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business managers still have choices to make about transmission rates (ranging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from 100 Mbps to 100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) and the degree to which both wired and wireless LANs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will be combined within an enterprise network. Interconnecting and managing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diverse collection of local area networks and computing devices within today’s business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networks presents ongoing challenges for networking professionals.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This book aims to provide a unified view of the broad field of data and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communications. The organization of the book reflects an attempt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break this massive subject into comprehensible parts and to build, piece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piece, a survey of the state of the art. This introductory chapter begins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general model of communications.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39BC7-EF00-204E-B493-A3825DA12DA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business need for a robust network to support voice, data, image, and video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traffic is not confined to a single office building or LAN; today, it is an enterprise-wide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 requirement. Advances in LAN switches and other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 technologies have led to greatly increased local area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capacities and the concept of integration. Integration  means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communication equipment and networks can deal simultaneously with voice,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data, image, and even video. Thus, a memo or report can be accompanied by voice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commentary, presentation graphics, and perhaps even a short video introduction,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demonstration, or summary. Image and video services that perform adequately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within LANs often impose large demands on wide area network transmission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can be costly. Moreover, as LANs become ubiquitous and as their transmission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rates increase, the need for enterprise networks to support interconnections among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geographically dispersed areas has increased. This, in turn, has forced businesses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increase wide area network transmission and switching capacity. Fortunately,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enormous and ever-increasing capacity of fiber optic and wireless transmission services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provides ample resources to meet these business data communication needs.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However, the development of switching systems that are capable of responding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increasing capacities of transmission links and business communication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requirements is an ongoing challenge not yet conquered.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F9CA4-4A5B-574E-9D4E-E8F4DC7AA94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Wide area networks generally cover a large geographical area. They often require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crossing of public right-of-ways, and typically rely at least in part on circuits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provided by one or more common carriers —companies that offer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services to the general public. Typically, a WAN consists of a number of interconnected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switching nodes. A trans-mission from any one device is routed through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these internal nodes to the specified destination device. These nodes (including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boundary nodes) are not concerned with the content of the data; rather, their purpose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is to provide a switching facility that will move the data from node to node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until they reach their destination.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Traditionally, WANs have been implemented using one of two technologies: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circuit switching and packet switching. Subsequently, frame relay and ATM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assumed major roles. While ATM and, to some extent frame relay, are still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widely used, their use is gradually being supplanted by services based on gigabit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Ethernet and Internet Protocol technologies.</a:t>
            </a: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A4524-B857-C344-9028-76479CF12AA5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FCFDA-C920-CF49-9D65-F3BB1486FBC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In a circuit-switching network, a dedicated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path is established between two stations through the nodes of the network.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path is a connected sequence of physical links between nodes. On each link, a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channel is dedicated to the connection. Data generated by the source station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transmitted along the dedicated path as rapidly as possible. At each node, incoming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are routed or switched to the appropriate outgoing channel without delay.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most common example of circuit switching is the telephone network.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3C5FA-6919-CB4E-8066-01D51A3268B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In a packet-switching network, it is not necessary to dedicate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capacity along a path through the network. Rather, data are sent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a sequence of small chunks, called packets. Each packet is passed through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from node to node along some path leading from source to destination.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each node, the entire packet is received, stored briefly, and then transmitted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next node. Packet-switching networks are commonly used for terminal-to-computer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computer-to-computer communications.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43C05-9481-D142-8436-EA668CE2B4B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Packet switching was developed at a time when digital long-distance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facilities exhibited a relatively high error rate compared to today’s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facilities. As a result, there is a considerable amount of overhead built into packet-switching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schemes to compensate for errors. The overhead includes additional bits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added to each packet to introduce redundancy and additional processing at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stations and the intermediate switching nodes to detect and recover from errors.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With modern high-speed telecommunications systems, this overhead is unnecessary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counterproductive. It is unnecessary because the rate of errors has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dramatically lowered and any remaining errors can easily be caught in the end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systems by logic that operates above the level of the packet-switching logic.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counterproductive because the overhead involved soaks up a significant fraction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high capacity provided by the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Frame relay was developed to take advantage of these high data rates and 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error rates. Whereas the original packet-switching networks were designed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rate to the end user of about 64 kbps, frame relay networks are designed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operate efficiently at user data rates of up to 2 Mbps. The key to achieving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 data rates is to strip out most of the overhead involved with error control.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0FA06-8652-734F-9F26-B96CF483BB12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Asynchronous transfer mode, sometimes referred to as cell relay, is a culmination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developments in circuit switching and packet switching. ATM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viewed as an evolution from frame relay. The most obvious difference between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frame relay and ATM is that frame relay uses variable-length packets,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frames, and ATM uses fixed-length packets, called cells. As with frame relay, ATM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provides little overhead for error control, depending on the inherent reliability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transmission system and on higher layers of logic in the end systems to catch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correct errors. By using a fixed packet length, the processing overhead is reduced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even further for ATM compared to frame relay. The result is that ATM is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work in the range of 10s and 100s of Mbps, and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range.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ATM can also be viewed as an evolution from circuit switching. With circuit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switching, only fixed-data-rate circuits are available to the end system. ATM allows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definition of multiple virtual channels with data rates that are dynamically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defined at the time the virtual channel is created. By using small, fixed-size cells,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ATM is so efficient that it can offer a constant-data-rate channel even though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using a packet-switching technique. Thus, ATM extends circuit switching to allow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multiple channels with the data rate on each channel dynamically set on demand.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5DF19-051D-E742-802E-0265AC51A424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with WANs, a LAN is a communications network that interconnects a variety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devices and provides a means for information exchange among those devices.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several key distinctions between LANs and WANs: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1.  The scope of the LAN is small, typically a single building or a cluster of buildings.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difference in geographic scope leads to different technical solutions,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we shall see.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2.  It is usually the case that the LAN is owned by the same organization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owns the attached devices. For WANs, this is less often the case, or at least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significant fraction of the network assets is not owned. This has two implications.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First, care must be taken in the choice of LAN, because there may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substantial capital investment (compared to dial-up or leased charges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WANs) for both purchase and maintenance. Second, the network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responsibility for a LAN falls solely on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3.  The internal data rates of LANs are typically much greater than those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WANs.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LANs come in a number of different configurations. The most common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switched LANs and wireless LANs. The most common switched LAN is a switched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Ethernet LAN, which may consist of a single switch with a number of attached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devices, or a number of interconnected switches. The most common type of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LANs are Wi-Fi LANs.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was just mentioned, wireless LANs are widely used in business environments.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Wireless technology is also common for both wide area voice and data networks.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Wireless networks provide advantages in the areas of mobility and ease of installation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configuration.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AF6F4-C210-D144-97CF-0CE4A70E25FF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Internet evolved from the ARPANET, which was developed in 1969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Advanced Research Projects Agency (ARPA) of the U.S. Department of Defense.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It was the first operational packet-switching network. ARPANET began operations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four locations. Today the number of hosts is in the hundreds of millions, the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users in the billions, and the number of countries participating nearing 200.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number of connections to the Internet continues to grow exponentially.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network was so successful that ARPA applied the same packet-switching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technology to tactical radio communication (packet radio) and to satellite 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(SATNET). Because the three networks operated in very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communication environments, the appropriate values for certain parameters,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maximum packet size, were different in each case. Faced with the dilemma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integrating these networks,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Vint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Cerf and Bob Kahn of ARPA developed methods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protocols for internetworking —that is, communicating across arbitrary, multiple,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packet-switched networks. They published a very influential paper in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1974 [CERF74] outlining their approach to a Transmission Control Protocol.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proposal was refined and details filled in by the ARPANET community, with major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contributions from participants from European networks eventually leading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TCP (Transmission Control Protocol) and IP (Internet Protocol) protocols, which,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turn, formed the basis for what eventually became the TCP/IP protocol suite.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provided the foundation for the Internet.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EEF66-4AF2-4741-B622-109D5501E10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Figure 1.5 illustrates the key elements that comprise the Internet. The purpose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Internet, of course, is to interconnect end systems, called hosts ; these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PCs, workstations, servers, mainframes, and so on. Most hosts that use the Internet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connected to a network , such as a local area network or a wide area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(WAN). These networks are in turn connected by routers . Each router attaches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two or more networks. Some hosts, such as mainframes or servers, connect directly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a router rather than through a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essence, the Internet operates as follows. A host may send data to another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host anywhere on the Internet. The source host breaks the data to be sent into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sequence of packets, called IP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datagrams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 or IP packets . Each packet includes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unique numeric address of the destination host. This address is referred to as an IP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address , because the address is carried in an IP packet. Based on this destination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address, each packet travels through a series of routers and networks from source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destination. Each router, as it receives a packet, makes a routing decision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forwards the packet along its way to the destination.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9083B-4C4D-3049-B50A-5DA8C2DD50B1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Effective and efficient data communication and networking facilities are vital to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enterprise. In this section, we first look at trends that are increasing the challenge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business manager in planning and managing such facilities. Then we look specifically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 the requirement for ever-greater transmission speeds and network capacity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D4AA30-2737-654D-AA29-59423CE07394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Internet today is made up of thousands of overlapping hierarchical networks.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Because of this, it is not practical to attempt a detailed description of the exact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architecture or topology of the Internet. However, an overview of the common, general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characteristics can be made. Figure 1.6 illustrates the discussion and Table 1.2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summarizes the terminology.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key element of the Internet is the set of hosts attached to it. Simply put,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host is a computer. Today, computers come in many forms, including mobile phones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even cars. All of these forms can be hosts on the Internet. Hosts are sometimes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grouped together in a LAN. This is the typical configuration in a corporate environment.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Individual hosts and LANs are connected to an Internet service provider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(ISP)  through a point of presence (POP) . The connection is made in a series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steps starting with the customer premises equipment (CPE) . The CPE is the communications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equipment located onsite with the host.</a:t>
            </a:r>
          </a:p>
          <a:p>
            <a:endParaRPr kumimoji="1"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a number of home users, the CPE was traditionally a 56-kbps modem.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was adequate for e-mail and related services but marginal for graphics-intensive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Web surfing. Today’s CPE offerings provide greater capacity and guaranteed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some cases. A sample of these access technologies includes DSL, cable modem,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terrestrial wireless, and satellite. Users who connect to the Internet through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work often use workstations or PCs connected to their employer-owned LANs,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which in turn connect through shared organizational trunks to an ISP. In these cases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shared circuit is often a T-1 connection (1.544 Mbps), while for very large organizations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T-3 connections (44.736 Mbps) are sometimes found. Alternatively,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organization’s LAN may be hooked to a WAN, such as a frame relay network,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turn connects to an ISP.</a:t>
            </a:r>
            <a:endParaRPr kumimoji="1"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CPE is physically attached to the “local loop” or “last mile.”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infrastructure between a provider’s installation and the site where the host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located. For example, a residential user with a DSL modem attaches the modem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the telephone line. The telephone line is typically a pair of copper wires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runs from the house to a central office (CO)  owned and operated by the telephone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company, with perhaps the use of optical fiber for a large portion of that link.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home user has a cable modem, the local loop is the coaxial cable that runs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home to the cable company facilities. The preceding examples are a bit of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oversimplification, but they suffice for this discussion. In many cases the wires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leave a home are aggregated with wires from other homes and then converted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different media such as fiber. In these cases the term local loop  still refers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path from the home to the CO or cable facility. The local loop provider is not necessarily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ISP. In many cases the local loop provider is the telephone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the ISP is a large, national service organization. Often, however, the local loop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provider is also the ISP.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Other forms of CPE-ISP connection do not go through a telephone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CO. For example, a cable link would connect the local user to the cable company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site, which would include or link to an ISP. Mobile users can take advantage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wireless link to a Wi-Fi access point that provides access to the Internet. And corporate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access to an ISP may be by dedicated high-speed links or through a wide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network, such as an asynchronous transfer mode or frame relay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ISP provides access to its larger network through a POP. A POP is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facility where customers can connect to the ISP network. The facility is sometimes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owned by the ISP, but often the ISP leases space from the local loop carrier. A POP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can be as simple as a bank of modems and an access server installed in a rack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are usually spread out over the geographic area where the provider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offers service. The ISP acts as a gateway to the Internet, providing many important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services. For most home users, the ISP provides the unique numeric IP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needed to communicate with other Internet hosts. Most ISPs also provide name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resolution and other essential network services. The most important service an ISP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provides, though, is access to other ISP networks. Access is facilitated by formal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peering agreements between providers. Physical access can be implemented by connecting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from different ISPs. This can be done directly with a local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are collocated or with leased lines when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are not collocated.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more commonly used mechanism is the network access point (NAP)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NAP is a physical facility that provides the infrastructure to move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between connected networks. In the United States, the National Science Foundation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(NSF) privatization plan called for the creation of four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were built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operated by the private sector. The number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has grown significantly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 the years, and the technology employed has shifted from Fiber Distributed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Interface (FDDI) and Ethernet to ATM and Gigabit Ethernet. Most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NAPs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today have an ATM core. The networks connected at a NAP are owned and operated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by network service providers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NSPs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) . A NSP can also be an ISP but this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not always the case. Peering agreements are between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NSPs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and do not include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NAP operator.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NSPs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install routers at the NAP and connect them to the NAP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infrastructure. The NSP equipment is responsible for routing, and the NAP infrastructure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provides the physical access paths between routers.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8A686-D207-B04A-9C9D-6B28BA60FA24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give some feel for the scope of concerns of this book, Figure 1.7 illustrates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typical communications and network elements in use today. At the center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the figure is an IP backbone network, which could represent a portion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Internet or an enterprise IP network. Typically, the backbone consists of high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routers, called core routers , interconnected with high-volume optical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links. The optical links make use of what is known as wavelength division multiplexing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(WDM), such that each link has multiple logical channels occupying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portions of the optical bandwidth.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At the periphery of an IP backbone are routers that provide connectivity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external networks and users. These routers are sometimes referred to as edge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routers,  or aggregate routers.  Aggregate routers are also used within an enterprise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to connect a number of routers and switches to external resources,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an IP backbone or a high-speed WAN. As an indication of the capacity requirements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core and aggregate routers, [XI11] reports on an analysis that projects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these requirements for Internet backbone providers and large enterprise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China. The analysis concludes the aggregation router requirements to be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range of 200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to 400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per optical link by 2020, and 400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to 1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Tbps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per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optical link for core routers by 2020.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upper part of the figure depicts a portion of what might be a large enterprise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network. The figure shows two sections of the network connected via a private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high-speed asynchronous transfer mode (ATM) WAN, with switches interconnected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with optical links. Enterprise assets are connected to, and protected from,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 IP backbone or the Internet via routers with firewall capability, a not uncommon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arrangement for implementing the firewall.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lower left of the figure depicts what might be a configuration for a small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medium-size business, which relies on an Ethernet LAN configuration. Connection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the Internet through a router could be through a cable digital subscriber 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connection or a dedicated high-speed link.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lower portion of the figure also shows an individual residential user connected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an Internet service provider through some sort of subscriber connection.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Common examples of such a connection are a digital subscriber line, which provides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high-speed link over telephone lines and requires a special DSL modem;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a cable TV facility, which requires a cable modem, or some type of wireless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connection. In each case, there are separate issues concerning signal encoding,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control, and the internal structure of the subscriber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Finally, mobile devices, such as smartphones and tablets, can connect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Internet through the public cellular network, which has a high-speed connection,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typically optical, to the Internet.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ISPs are not explicitly shown in the figure. Typically, an ISP network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consist of a number of interconnected routers connected to the Internet through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high-speed link. The Internet consists of a number of interconnected routers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span the globe. The routers forward packets of data from source to destination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through the Internet.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 variety of design issues, such as signal encoding and error control, relate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the links between adjacent elements, such as between routers on the Internet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between switches in the ATM network, or between a subscriber and an ISP.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internal structure of the various networks (telephone, ATM, Ethernet) raises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issues. We will be occupied throughout much of this book with the design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features suggested by Figure 1.7.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237D5-E233-4344-968A-EE6D40D35E3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smtClean="0"/>
              <a:t>Chapter </a:t>
            </a:r>
            <a:r>
              <a:rPr lang="en-US" dirty="0"/>
              <a:t>1</a:t>
            </a:r>
            <a:r>
              <a:rPr lang="en-US" smtClean="0"/>
              <a:t> </a:t>
            </a:r>
            <a:r>
              <a:rPr lang="en-US" dirty="0"/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2C61E-A12A-BC4D-A021-286076011CB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Three different forces have consistently driven the architecture and evolution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data communications and networking facilities: traffic growth, development of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services, and advances in technology.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Communication traffic , both local (within a building or business campus)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long distance, has been growing at a high and steady rate for decades. Network traffic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is no longer limited to voice and data and increasingly includes image and video.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Increasing business emphasis on web services, remote access, online transactions,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social networking means that this trend is likely to continue. Thus, business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managers are constantly pressured to increase communication capacity in cost-effective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ways.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businesses rely more and more on information technology, the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services  that business users desire to consume is expanding. For example, mobile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broadband traffic growth is exploding as is the amount of data being pushed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mobile networks by business users’ smart phones and tablets. In addition, over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time, mobile users are increasingly demanding high-quality services to support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high-resolution camera phones, favorite video streams, and high-end audio. Similar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demand growth is seen in landline access to the Internet and private networks.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keep up with mushrooming traffic generated by both consumers and business users,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mobile service providers have to keep investing in high-capacity networking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transmission facilities. In turn, the growth in high-speed network offerings at competitive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price points encourages the expansion of mobile applications and services.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Thus, growth in services and in traffic capacity go hand in hand.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an example, Figure 1.1 [IEEE12] shows the mix of traffic and the growth trend for cable Internet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subscribers.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Finally, trends in technology  enable the provision of increasing traffic capacity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the support of a wide range of services. Four technology trends are particularly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notable: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1.  The trend toward faster and cheaper, in both computing and communications,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continues. In terms of computing, this means more powerful computers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clusters of computers capable of supporting more demanding applications,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as multimedia applications. In terms of communications, the increasing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optical fiber and high-speed wireless has brought transmission prices down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greatly increased capacity. For example, for long-distance telecommunication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data network links, dense wavelength division multiplexing (DWDM)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enables communication traffic to be carried by fiber optic cables at rates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multiple terabits per second. For local area networks (LANs), many enterprises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now have 40-Gbps Ethernet or 100-Gbps Ethernet backbone networks.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2. Today’s networks are more “intelligent” than ever. Two areas of intelligence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are noteworthy. First, today’s networks can offer differing levels of quality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service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QoS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), which include specifications for maximum delay, minimum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throughput, and so on to ensure high-quality support for applications and services.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Second, today’s networks provide a variety of customizable services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areas of network management and security.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3. The Internet, the Web, and associated applications have emerged as dominant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features for both business and personal network landscapes. The migration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 “everything over IP” continues and has created many opportunities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challenges for information and communications technology (ICT) managers.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addition to exploiting the Internet and the Web to reach customers, suppliers,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partners enterprises have formed intranets and extranets to isolate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proprietary information to keep it free from unwanted access.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4. Mobility is newest frontier for ICT managers, and popular consumer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such as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iPhone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, Droid,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iPad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 have become drivers of the evolution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business networks and their use. While there has been a trend toward mobility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for decades, the mobility explosion has occurred and has liberated workers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from the confines of the physical enterprise. Enterprise applications traditionally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supported on terminals and office desktop computers are now routinely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delivered on mobile devices. Cloud computing is being embraced by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major business software vendors including SAP, Oracle, and Microsoft,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this ensures that further mobility innovations will be forthcoming. Industry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experts predict that mobile devices will become the dominant business computing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platform by 2015 and that enhanced ability to use enterprise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resources and services anywhere-anytime will be a dominant trend for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remainder of the decade.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Figure 1.2 [IEEE12] indicates the Ethernet demand trend. As shown, usage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statistics indicate that Internet backbone data rate demand in the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Core doubles approximately every 18 months, while demand in enterprise/LAN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Applications doubles approximately every 24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Momentous changes in the way organizations do business and process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have been driven by changes in networking technology and at the same time have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driven those changes. It is hard to separate chicken and egg in this field. Similarly,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use of the Internet by both businesses and individuals reflects this cyclic dependency: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availability of new image-based services on the Internet (i.e., the Web)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has resulted in an increase in the total number of users and the traffic volume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by each user. This, in turn, has resulted in a need to increase the speed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efficiency of the Internet. On the other hand, it is only such increased speed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makes the use of Web-based applications palatable to the end user.</a:t>
            </a: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EAC3F-CFC1-304D-9E78-7E0DDF7E6A9F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Personal computers and microcomputer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workstations began to achieve widespread acceptance in business computing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early 1980s and have now achieved virtually the status of the telephone: an essential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tool for office workers. Until relatively recently, office LANs provided basic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connectivity services—connecting personal computers and terminals to mainframes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midrange systems that ran corporate applications, and providing workgroup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connectivity at the departmental or divisional level. In both cases, traffic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were relatively light, with an emphasis on file transfer and electronic mail.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LANs that were available for this type of workload, primarily Ethernet and token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ring, are well suited to this environment.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the last 20 years, two significant trends altered the role of the personal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and therefore the requirements on the LAN: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1.  The speed and computing power of personal computers continued to enjoy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explosive growth. These more powerful platforms support graphics-intensive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applications and ever more elaborate graphical user interfaces to the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2. MIS (management information systems) organizations have recognized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LAN as a viable and essential computing platform, resulting in the focus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network computing. This trend began with client/server computing, which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become a dominant architecture in the business environment and the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recent Web-focused intranet trend. Both of these approaches involve the frequent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transfer of potentially large volumes of data in a transaction-oriented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environment.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effect of these trends has been to increase the volume of data to be handled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over LANs and, because applications are more interactive, to reduce the acceptable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delay on data transfers. The earlier generation of 10-Mbps Ethernets and 16-Mbps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token rings was simply not up to the job of supporting these requirements.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 following are examples of requirements that call for higher-speed LANs: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Centralized server farms:  In many applications, there is a need for user,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client, systems to be able to draw huge amounts of data from multiple centralized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servers, called server farms. An example is a color publishing operation,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in which servers typically contain tens of gigabytes of image data that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be downloaded to imaging workstations. As the performance of the servers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themselves has increased, the bottleneck has shifted to the network.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Power workgroups:  These groups typically consist of a small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cooperating users who need to draw massive data files across the network.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Examples are a software development group that runs tests on a new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version, or a computer-aided design (CAD) company that regularly runs simulations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of new designs. In such cases, large amounts of data are distributed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several workstations, processed, and updated at very high speed for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iterations.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• High-speed local backbone:  As processing demand grows, LANs proliferate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ＭＳ Ｐゴシック" pitchFamily="-110" charset="-128"/>
                <a:cs typeface="ＭＳ Ｐゴシック" pitchFamily="-110" charset="-128"/>
              </a:rPr>
              <a:t>at a site, and high-speed interconnection is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3EA8F-80EC-0440-AAD7-660383B5A31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4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4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769CC-C4EF-CE44-8FE8-4417A2163F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CC22B-BD40-EE4D-8BCA-11ADF8C63D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123D3-5594-294D-847F-EF0836CFC4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545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DFAF5-A363-414A-8AFA-3B6F3B8F6A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C1D6-BF0C-9749-816C-1702B0C4A7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B9C47-D783-9040-89DA-8EF84378EE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F1B6F-62CC-5F4D-9F84-332ECC6501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E4D59-E122-044A-A01D-E29AED99A7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7A712-7836-3E46-B05C-35E636B563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920E5-3B0C-3343-BA3D-A98C053EC41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251F6-4E5A-1F44-ADED-8BB7DA8937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BC37E-4ADF-AF46-98A3-0D5FB97F60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632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4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56326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7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8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29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0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1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2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33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633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3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4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4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5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6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sp>
            <p:nvSpPr>
              <p:cNvPr id="5637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>
                  <a:ea typeface="+mn-ea"/>
                  <a:cs typeface="+mn-cs"/>
                </a:endParaRPr>
              </a:p>
            </p:txBody>
          </p:sp>
          <p:grpSp>
            <p:nvGrpSpPr>
              <p:cNvPr id="1075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6375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6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7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8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79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0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6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6382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3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4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  <p:sp>
              <p:nvSpPr>
                <p:cNvPr id="56385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6386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87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88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Data and Computer Communications, Ninth Edition by William Stallings, (c) Pearson Education - Prentice Hall, 2011</a:t>
            </a:r>
            <a:endParaRPr lang="en-US" dirty="0"/>
          </a:p>
        </p:txBody>
      </p:sp>
      <p:sp>
        <p:nvSpPr>
          <p:cNvPr id="56389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defRPr>
            </a:lvl1pPr>
          </a:lstStyle>
          <a:p>
            <a:fld id="{171B12AA-2077-3D43-A06B-56620C082BF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6390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76400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-110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-110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-110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848600" cy="1752600"/>
          </a:xfrm>
        </p:spPr>
        <p:txBody>
          <a:bodyPr/>
          <a:lstStyle/>
          <a:p>
            <a:pPr eaLnBrk="1" hangingPunct="1"/>
            <a:r>
              <a:rPr kumimoji="1" lang="en-US" dirty="0"/>
              <a:t>Data and Computer Communications</a:t>
            </a:r>
            <a:endParaRPr lang="en-A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400800" cy="2057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Tenth </a:t>
            </a:r>
            <a:r>
              <a:rPr lang="en-US" sz="2800" dirty="0"/>
              <a:t>Edition</a:t>
            </a:r>
          </a:p>
          <a:p>
            <a:pPr eaLnBrk="1" hangingPunct="1"/>
            <a:r>
              <a:rPr lang="en-US" sz="2800" dirty="0"/>
              <a:t>by William Stallings</a:t>
            </a:r>
          </a:p>
          <a:p>
            <a:pPr eaLnBrk="1" hangingPunct="1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Data and Computer Communications, Tenth Edition by William Stallings, (c) Pearson Education - Prentice Hall,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dirty="0" smtClean="0"/>
              <a:t>Corporate Wide Area </a:t>
            </a:r>
            <a:br>
              <a:rPr lang="en-US" dirty="0" smtClean="0"/>
            </a:br>
            <a:r>
              <a:rPr lang="en-US" dirty="0" smtClean="0"/>
              <a:t>Networking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419559"/>
              </p:ext>
            </p:extLst>
          </p:nvPr>
        </p:nvGraphicFramePr>
        <p:xfrm>
          <a:off x="215900" y="1752600"/>
          <a:ext cx="8686800" cy="49149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rapid conversion of consumer electronics to digital technology is having an impact on both the Internet and corporate intranets</a:t>
            </a:r>
          </a:p>
          <a:p>
            <a:pPr lvl="1"/>
            <a:r>
              <a:rPr lang="en-US" dirty="0" smtClean="0"/>
              <a:t>Image and video traffic carried by networks is dramatically increasing</a:t>
            </a:r>
          </a:p>
          <a:p>
            <a:pPr lvl="2"/>
            <a:r>
              <a:rPr lang="en-US" dirty="0" smtClean="0"/>
              <a:t>Because of their huge storage capacity digital versatile disks (DVDs) are being incorporated into Web sites</a:t>
            </a:r>
          </a:p>
          <a:p>
            <a:pPr lvl="2"/>
            <a:r>
              <a:rPr lang="en-US" dirty="0" smtClean="0"/>
              <a:t>Digital camcorders have made it easier to make digital video files to be placed on corporate and Internet Web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6" charset="-128"/>
              </a:rPr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352800" cy="5334000"/>
          </a:xfrm>
        </p:spPr>
        <p:txBody>
          <a:bodyPr>
            <a:normAutofit fontScale="47500" lnSpcReduction="20000"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merger of previously distinct telephony and information technologies and </a:t>
            </a:r>
            <a:r>
              <a:rPr lang="en-US" sz="3600" dirty="0" smtClean="0"/>
              <a:t>markets</a:t>
            </a:r>
          </a:p>
          <a:p>
            <a:pPr lvl="1"/>
            <a:r>
              <a:rPr lang="en-US" sz="3600" dirty="0" smtClean="0"/>
              <a:t>Involves: </a:t>
            </a:r>
          </a:p>
          <a:p>
            <a:pPr lvl="2"/>
            <a:r>
              <a:rPr lang="en-US" sz="3200" dirty="0" smtClean="0"/>
              <a:t>M</a:t>
            </a:r>
            <a:r>
              <a:rPr lang="en-US" sz="3200" dirty="0" smtClean="0"/>
              <a:t>oving </a:t>
            </a:r>
            <a:r>
              <a:rPr lang="en-US" sz="3200" dirty="0" smtClean="0"/>
              <a:t>voice into a data </a:t>
            </a:r>
            <a:r>
              <a:rPr lang="en-US" sz="3200" dirty="0" smtClean="0"/>
              <a:t>infrastructure</a:t>
            </a:r>
          </a:p>
          <a:p>
            <a:pPr lvl="2"/>
            <a:r>
              <a:rPr lang="en-US" sz="3200" dirty="0" smtClean="0"/>
              <a:t>I</a:t>
            </a:r>
            <a:r>
              <a:rPr lang="en-US" sz="3200" dirty="0" smtClean="0"/>
              <a:t>ntegrating </a:t>
            </a:r>
            <a:r>
              <a:rPr lang="en-US" sz="3200" dirty="0" smtClean="0"/>
              <a:t>all the voice and data networks inside a user organization into a single data network </a:t>
            </a:r>
            <a:r>
              <a:rPr lang="en-US" sz="3200" dirty="0" smtClean="0"/>
              <a:t>infrastructure</a:t>
            </a:r>
            <a:endParaRPr lang="en-US" sz="3200" dirty="0" smtClean="0"/>
          </a:p>
          <a:p>
            <a:pPr lvl="2"/>
            <a:r>
              <a:rPr lang="en-US" sz="3200" dirty="0" smtClean="0"/>
              <a:t>Then </a:t>
            </a:r>
            <a:r>
              <a:rPr lang="en-US" sz="3200" dirty="0" smtClean="0"/>
              <a:t>extending that into the wireless arena</a:t>
            </a:r>
          </a:p>
          <a:p>
            <a:pPr lvl="1"/>
            <a:r>
              <a:rPr lang="en-US" sz="3600" dirty="0" smtClean="0"/>
              <a:t>Foundation is packet-based transmission using the Internet Protocol (IP)</a:t>
            </a:r>
          </a:p>
          <a:p>
            <a:pPr lvl="1"/>
            <a:r>
              <a:rPr lang="en-US" sz="3600" dirty="0" smtClean="0"/>
              <a:t>Increases the function and scope of both the infrastructure and the application base</a:t>
            </a:r>
            <a:r>
              <a:rPr lang="en-US" dirty="0"/>
              <a:t>		</a:t>
            </a:r>
          </a:p>
          <a:p>
            <a:pPr lvl="1">
              <a:buSzPct val="100000"/>
              <a:buFont typeface="Wingdings" pitchFamily="-110" charset="2"/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9338145"/>
              </p:ext>
            </p:extLst>
          </p:nvPr>
        </p:nvGraphicFramePr>
        <p:xfrm>
          <a:off x="3581400" y="1168400"/>
          <a:ext cx="53975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1371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Layers: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pdf"/>
          <p:cNvPicPr>
            <a:picLocks noChangeAspect="1"/>
          </p:cNvPicPr>
          <p:nvPr/>
        </p:nvPicPr>
        <p:blipFill>
          <a:blip r:embed="rId3"/>
          <a:srcRect l="5455" t="7059" r="4545" b="8235"/>
          <a:stretch>
            <a:fillRect/>
          </a:stretch>
        </p:blipFill>
        <p:spPr>
          <a:xfrm>
            <a:off x="180261" y="304800"/>
            <a:ext cx="8801080" cy="640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9" name="Rectangle 5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50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Table 1.1   </a:t>
            </a:r>
            <a:br>
              <a:rPr lang="en-US" dirty="0" smtClean="0"/>
            </a:br>
            <a:r>
              <a:rPr lang="en-US" dirty="0" smtClean="0"/>
              <a:t>Communications Tasks</a:t>
            </a:r>
            <a:endParaRPr kumimoji="1" lang="en-US" dirty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506" r="13556" b="10070"/>
          <a:stretch>
            <a:fillRect/>
          </a:stretch>
        </p:blipFill>
        <p:spPr>
          <a:xfrm>
            <a:off x="228600" y="2590800"/>
            <a:ext cx="8660512" cy="2743200"/>
          </a:xfrm>
          <a:prstGeom prst="rect">
            <a:avLst/>
          </a:prstGeom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.pdf"/>
          <p:cNvPicPr>
            <a:picLocks noChangeAspect="1"/>
          </p:cNvPicPr>
          <p:nvPr/>
        </p:nvPicPr>
        <p:blipFill>
          <a:blip r:embed="rId3"/>
          <a:srcRect l="1818" t="12941" r="1818" b="3529"/>
          <a:stretch>
            <a:fillRect/>
          </a:stretch>
        </p:blipFill>
        <p:spPr>
          <a:xfrm>
            <a:off x="304800" y="609600"/>
            <a:ext cx="8552315" cy="57284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4876800" cy="1524000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sz="2800" dirty="0"/>
              <a:t>	The basic building block of any communications facility is the transmission </a:t>
            </a:r>
            <a:r>
              <a:rPr lang="en-US" sz="2800" dirty="0" smtClean="0"/>
              <a:t>line</a:t>
            </a:r>
          </a:p>
          <a:p>
            <a:pPr eaLnBrk="1" hangingPunct="1">
              <a:buFont typeface="Wingdings" pitchFamily="-110" charset="2"/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733800"/>
            <a:ext cx="47244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business manager is concerned with a facility providing the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required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capacity,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with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acceptable reliability,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at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minimum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cost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438400"/>
            <a:ext cx="2133600" cy="1295400"/>
          </a:xfrm>
          <a:prstGeom prst="rect">
            <a:avLst/>
          </a:prstGeom>
          <a:solidFill>
            <a:srgbClr val="32B48B"/>
          </a:solidFill>
          <a:ln>
            <a:solidFill>
              <a:schemeClr val="accent4">
                <a:lumMod val="10000"/>
                <a:alpha val="84000"/>
              </a:schemeClr>
            </a:solidFill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ea typeface="+mn-ea"/>
              <a:cs typeface="+mn-cs"/>
            </a:endParaRPr>
          </a:p>
          <a:p>
            <a:pPr eaLnBrk="0" hangingPunct="0"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3810000"/>
            <a:ext cx="2133600" cy="1219200"/>
          </a:xfrm>
          <a:prstGeom prst="rect">
            <a:avLst/>
          </a:prstGeom>
          <a:solidFill>
            <a:srgbClr val="32B48B"/>
          </a:solidFill>
          <a:ln>
            <a:solidFill>
              <a:schemeClr val="accent4">
                <a:lumMod val="10000"/>
                <a:alpha val="84000"/>
              </a:schemeClr>
            </a:solidFill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ea typeface="+mn-ea"/>
              <a:cs typeface="+mn-cs"/>
            </a:endParaRPr>
          </a:p>
          <a:p>
            <a:pPr eaLnBrk="0" hangingPunct="0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914400"/>
            <a:ext cx="2133600" cy="1447800"/>
          </a:xfrm>
          <a:prstGeom prst="rect">
            <a:avLst/>
          </a:prstGeom>
          <a:solidFill>
            <a:srgbClr val="32B48B"/>
          </a:solidFill>
          <a:ln>
            <a:solidFill>
              <a:schemeClr val="accent4">
                <a:lumMod val="10000"/>
                <a:alpha val="84000"/>
              </a:schemeClr>
            </a:solidFill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ea typeface="+mn-ea"/>
              <a:cs typeface="+mn-cs"/>
            </a:endParaRPr>
          </a:p>
          <a:p>
            <a:pPr eaLnBrk="0" hangingPunct="0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6248400" y="5181600"/>
            <a:ext cx="2743200" cy="1219200"/>
            <a:chOff x="-787400" y="3047999"/>
            <a:chExt cx="2692400" cy="1016000"/>
          </a:xfrm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-787400" y="3047999"/>
              <a:ext cx="2692400" cy="1016000"/>
            </a:xfrm>
            <a:prstGeom prst="roundRect">
              <a:avLst>
                <a:gd name="adj" fmla="val 10000"/>
              </a:avLst>
            </a:prstGeom>
            <a:solidFill>
              <a:srgbClr val="32B48B"/>
            </a:soli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-787400" y="3077103"/>
              <a:ext cx="2662797" cy="957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000" dirty="0"/>
            </a:p>
          </p:txBody>
        </p:sp>
      </p:grpSp>
      <p:grpSp>
        <p:nvGrpSpPr>
          <p:cNvPr id="13320" name="Group 17"/>
          <p:cNvGrpSpPr>
            <a:grpSpLocks/>
          </p:cNvGrpSpPr>
          <p:nvPr/>
        </p:nvGrpSpPr>
        <p:grpSpPr bwMode="auto">
          <a:xfrm>
            <a:off x="6781800" y="1143000"/>
            <a:ext cx="1846263" cy="1016000"/>
            <a:chOff x="76200" y="-304800"/>
            <a:chExt cx="1845484" cy="1016000"/>
          </a:xfrm>
        </p:grpSpPr>
        <p:sp>
          <p:nvSpPr>
            <p:cNvPr id="19" name="Rounded Rectangle 18"/>
            <p:cNvSpPr>
              <a:spLocks noChangeArrowheads="1"/>
            </p:cNvSpPr>
            <p:nvPr/>
          </p:nvSpPr>
          <p:spPr bwMode="auto">
            <a:xfrm>
              <a:off x="76200" y="-304800"/>
              <a:ext cx="1828028" cy="101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A6E2E2"/>
                </a:gs>
                <a:gs pos="100000">
                  <a:srgbClr val="009393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152368" y="-304800"/>
              <a:ext cx="1769316" cy="95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Capacity</a:t>
              </a:r>
            </a:p>
          </p:txBody>
        </p:sp>
      </p:grpSp>
      <p:grpSp>
        <p:nvGrpSpPr>
          <p:cNvPr id="13321" name="Group 20"/>
          <p:cNvGrpSpPr>
            <a:grpSpLocks/>
          </p:cNvGrpSpPr>
          <p:nvPr/>
        </p:nvGrpSpPr>
        <p:grpSpPr bwMode="auto">
          <a:xfrm>
            <a:off x="6781800" y="2667000"/>
            <a:ext cx="1905000" cy="990600"/>
            <a:chOff x="76200" y="1523999"/>
            <a:chExt cx="2005961" cy="1200727"/>
          </a:xfrm>
        </p:grpSpPr>
        <p:sp>
          <p:nvSpPr>
            <p:cNvPr id="22" name="Rounded Rectangle 21"/>
            <p:cNvSpPr>
              <a:spLocks noChangeArrowheads="1"/>
            </p:cNvSpPr>
            <p:nvPr/>
          </p:nvSpPr>
          <p:spPr bwMode="auto">
            <a:xfrm>
              <a:off x="76200" y="1523999"/>
              <a:ext cx="1989245" cy="1016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A6E2E2"/>
                </a:gs>
                <a:gs pos="100000">
                  <a:srgbClr val="009393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153095" y="1523999"/>
              <a:ext cx="1929066" cy="1200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Reliability</a:t>
              </a:r>
            </a:p>
          </p:txBody>
        </p:sp>
      </p:grpSp>
      <p:grpSp>
        <p:nvGrpSpPr>
          <p:cNvPr id="13322" name="Group 23"/>
          <p:cNvGrpSpPr>
            <a:grpSpLocks/>
          </p:cNvGrpSpPr>
          <p:nvPr/>
        </p:nvGrpSpPr>
        <p:grpSpPr bwMode="auto">
          <a:xfrm>
            <a:off x="6781800" y="3962400"/>
            <a:ext cx="1828800" cy="990600"/>
            <a:chOff x="0" y="3047999"/>
            <a:chExt cx="1905000" cy="1066800"/>
          </a:xfrm>
        </p:grpSpPr>
        <p:sp>
          <p:nvSpPr>
            <p:cNvPr id="25" name="Rounded Rectangle 24"/>
            <p:cNvSpPr>
              <a:spLocks noChangeArrowheads="1"/>
            </p:cNvSpPr>
            <p:nvPr/>
          </p:nvSpPr>
          <p:spPr bwMode="auto">
            <a:xfrm>
              <a:off x="0" y="3047999"/>
              <a:ext cx="1905000" cy="98986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A6E2E2"/>
                </a:gs>
                <a:gs pos="100000">
                  <a:srgbClr val="009393"/>
                </a:gs>
              </a:gsLst>
              <a:lin ang="5400000"/>
            </a:gradFill>
            <a:ln w="9525">
              <a:noFill/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26" name="Rounded Rectangle 4"/>
            <p:cNvSpPr/>
            <p:nvPr/>
          </p:nvSpPr>
          <p:spPr>
            <a:xfrm>
              <a:off x="0" y="3124932"/>
              <a:ext cx="1769401" cy="989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/>
                <a:t>Cost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96000" y="5181600"/>
            <a:ext cx="3048000" cy="1025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446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Transmission</a:t>
            </a:r>
          </a:p>
          <a:p>
            <a:pPr algn="ctr" defTabSz="124460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381000"/>
            <a:ext cx="5867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1"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Transmission Lines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>
        <p14:prism dir="r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Transmission Mediums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	Two mediums currently driving </a:t>
            </a:r>
          </a:p>
          <a:p>
            <a:pPr eaLnBrk="1" hangingPunct="1">
              <a:buFont typeface="Wingdings" pitchFamily="-110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	the evolution of data communications 	transmission are:</a:t>
            </a:r>
          </a:p>
          <a:p>
            <a:pPr eaLnBrk="1" hangingPunct="1">
              <a:buFont typeface="Wingdings" pitchFamily="-110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</a:t>
            </a:r>
          </a:p>
          <a:p>
            <a:pPr eaLnBrk="1" hangingPunct="1">
              <a:buFont typeface="Wingdings" pitchFamily="-110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		</a:t>
            </a:r>
            <a:r>
              <a:rPr lang="en-US" sz="4000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  <a:t>Fiber optic transmissions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  <a:t>     </a:t>
            </a:r>
          </a:p>
          <a:p>
            <a:pPr lvl="8">
              <a:buFontTx/>
              <a:buNone/>
              <a:defRPr/>
            </a:pPr>
            <a:r>
              <a:rPr lang="en-US" sz="3200" dirty="0" smtClean="0">
                <a:ea typeface="+mn-ea"/>
                <a:cs typeface="+mn-cs"/>
              </a:rPr>
              <a:t>and</a:t>
            </a:r>
          </a:p>
          <a:p>
            <a:pPr eaLnBrk="1" hangingPunct="1">
              <a:buFont typeface="Wingdings" pitchFamily="-110" charset="2"/>
              <a:buNone/>
              <a:defRPr/>
            </a:pP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  <a:t>		</a:t>
            </a:r>
            <a:r>
              <a:rPr lang="en-US" sz="4000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  <a:t>Wireless transmissions</a:t>
            </a:r>
            <a:r>
              <a:rPr lang="en-US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  <a:t>   </a:t>
            </a:r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1335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800600"/>
            <a:ext cx="1282700" cy="12938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Remain the most costly component of a communications budget</a:t>
            </a:r>
          </a:p>
          <a:p>
            <a:r>
              <a:rPr lang="en-US" sz="2800" dirty="0" smtClean="0"/>
              <a:t>Two major approaches to greater efficiency: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2433498"/>
              </p:ext>
            </p:extLst>
          </p:nvPr>
        </p:nvGraphicFramePr>
        <p:xfrm>
          <a:off x="457200" y="3657600"/>
          <a:ext cx="8382000" cy="279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estimated that by 2016 there will be over 20 billion fixed and mobile networked devices</a:t>
            </a:r>
          </a:p>
          <a:p>
            <a:pPr lvl="1"/>
            <a:r>
              <a:rPr lang="en-US" dirty="0" smtClean="0"/>
              <a:t>This affects traffic volume in a number of ways:</a:t>
            </a:r>
          </a:p>
          <a:p>
            <a:pPr lvl="2"/>
            <a:r>
              <a:rPr lang="en-US" dirty="0" smtClean="0"/>
              <a:t>It enables a user to be continuously consuming network capacity</a:t>
            </a:r>
          </a:p>
          <a:p>
            <a:pPr lvl="2"/>
            <a:r>
              <a:rPr lang="en-US" dirty="0" smtClean="0"/>
              <a:t>Capacity can be consumed on multiple devices simultaneously</a:t>
            </a:r>
          </a:p>
          <a:p>
            <a:pPr lvl="2"/>
            <a:r>
              <a:rPr lang="en-US" dirty="0" smtClean="0"/>
              <a:t>Different broadband devices enable different applications which may have greater traffic generation capability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GB" sz="3200" cap="none" dirty="0" smtClean="0">
                <a:latin typeface="Arial" pitchFamily="-110" charset="0"/>
              </a:rPr>
              <a:t>Data Communications, Data Networks, and the Internet</a:t>
            </a:r>
            <a:endParaRPr lang="en-US" sz="32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7772400" cy="1500187"/>
          </a:xfrm>
        </p:spPr>
        <p:txBody>
          <a:bodyPr/>
          <a:lstStyle/>
          <a:p>
            <a:pPr algn="ctr"/>
            <a:r>
              <a:rPr kumimoji="1" lang="en-US" sz="4000" b="1" cap="all" dirty="0" smtClean="0">
                <a:solidFill>
                  <a:schemeClr val="tx2"/>
                </a:solidFill>
                <a:latin typeface="Arial" pitchFamily="-110" charset="0"/>
              </a:rPr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>
                <a:ea typeface="+mj-ea"/>
                <a:cs typeface="+mj-cs"/>
              </a:rPr>
              <a:t>Networking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3657600"/>
          <a:ext cx="5867400" cy="2971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1295400"/>
            <a:ext cx="7696200" cy="2924175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>
              <a:latin typeface="Times" pitchFamily="-110" charset="0"/>
            </a:endParaRPr>
          </a:p>
          <a:p>
            <a:pPr eaLnBrk="0" hangingPunct="0"/>
            <a:r>
              <a:rPr kumimoji="1"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rPr>
              <a:t>Advances in technology have led to greatly increased capacity and the concept of integration, allowing equipment and networks to work </a:t>
            </a:r>
            <a:r>
              <a:rPr kumimoji="1"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rPr>
              <a:t>simultaneously</a:t>
            </a:r>
          </a:p>
          <a:p>
            <a:pPr eaLnBrk="0" hangingPunct="0"/>
            <a:endParaRPr lang="en-US" dirty="0">
              <a:solidFill>
                <a:srgbClr val="DCD5AB"/>
              </a:solidFill>
              <a:latin typeface="Times" pitchFamily="-110" charset="0"/>
            </a:endParaRP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/>
              <a:t>Wide Area Networks (WANs)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958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dirty="0" smtClean="0"/>
              <a:t>Span a large geographical area</a:t>
            </a:r>
          </a:p>
          <a:p>
            <a:pPr eaLnBrk="1" hangingPunct="1">
              <a:defRPr/>
            </a:pPr>
            <a:endParaRPr kumimoji="1" lang="en-US" sz="1400" dirty="0" smtClean="0"/>
          </a:p>
          <a:p>
            <a:pPr eaLnBrk="1" hangingPunct="1">
              <a:defRPr/>
            </a:pPr>
            <a:r>
              <a:rPr kumimoji="1" lang="en-US" dirty="0" smtClean="0"/>
              <a:t>Require the crossing of public right-of-ways</a:t>
            </a:r>
          </a:p>
          <a:p>
            <a:pPr eaLnBrk="1" hangingPunct="1">
              <a:defRPr/>
            </a:pPr>
            <a:endParaRPr kumimoji="1" lang="en-US" sz="1400" dirty="0" smtClean="0"/>
          </a:p>
          <a:p>
            <a:pPr eaLnBrk="1" hangingPunct="1">
              <a:defRPr/>
            </a:pPr>
            <a:r>
              <a:rPr kumimoji="1" lang="en-US" dirty="0" smtClean="0"/>
              <a:t>Rely in part on common carrier circuits</a:t>
            </a:r>
          </a:p>
          <a:p>
            <a:pPr eaLnBrk="1" hangingPunct="1">
              <a:defRPr/>
            </a:pPr>
            <a:endParaRPr kumimoji="1" lang="en-US" sz="1400" dirty="0" smtClean="0"/>
          </a:p>
          <a:p>
            <a:pPr eaLnBrk="1" hangingPunct="1">
              <a:defRPr/>
            </a:pPr>
            <a:r>
              <a:rPr kumimoji="1" lang="en-US" dirty="0" smtClean="0"/>
              <a:t>Typically consist of a number of interconnected switching nodes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4953000"/>
            <a:ext cx="2171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Wide Area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0"/>
            <a:ext cx="8229600" cy="4759325"/>
          </a:xfrm>
        </p:spPr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kumimoji="1" lang="en-US" dirty="0"/>
              <a:t> Alternative technologies used include:</a:t>
            </a:r>
          </a:p>
          <a:p>
            <a:pPr lvl="1" eaLnBrk="1" hangingPunct="1"/>
            <a:r>
              <a:rPr kumimoji="1" lang="en-US" dirty="0"/>
              <a:t>Circuit switching</a:t>
            </a:r>
          </a:p>
          <a:p>
            <a:pPr lvl="1" eaLnBrk="1" hangingPunct="1"/>
            <a:r>
              <a:rPr kumimoji="1" lang="en-US" dirty="0"/>
              <a:t>Packet switching</a:t>
            </a:r>
          </a:p>
          <a:p>
            <a:pPr lvl="1" eaLnBrk="1" hangingPunct="1"/>
            <a:r>
              <a:rPr kumimoji="1" lang="en-US" dirty="0"/>
              <a:t>Frame relay</a:t>
            </a:r>
          </a:p>
          <a:p>
            <a:pPr lvl="1" eaLnBrk="1" hangingPunct="1"/>
            <a:r>
              <a:rPr kumimoji="1" lang="en-US" dirty="0"/>
              <a:t>Asynchronous Transfer Mode (ATM)</a:t>
            </a:r>
          </a:p>
          <a:p>
            <a:pPr eaLnBrk="1" hangingPunct="1">
              <a:buFont typeface="Wingdings" pitchFamily="-110" charset="2"/>
              <a:buNone/>
            </a:pPr>
            <a:endParaRPr lang="en-US" dirty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200"/>
            <a:ext cx="2173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>
                <a:ea typeface="+mj-ea"/>
                <a:cs typeface="+mj-cs"/>
              </a:rPr>
              <a:t>Circuit Switching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3962400"/>
          </a:xfrm>
        </p:spPr>
        <p:txBody>
          <a:bodyPr/>
          <a:lstStyle/>
          <a:p>
            <a:pPr eaLnBrk="1" hangingPunct="1"/>
            <a:r>
              <a:rPr kumimoji="1" lang="en-US" dirty="0"/>
              <a:t>Uses a dedicated communications path</a:t>
            </a:r>
          </a:p>
          <a:p>
            <a:pPr eaLnBrk="1" hangingPunct="1"/>
            <a:r>
              <a:rPr kumimoji="1" lang="en-US" dirty="0"/>
              <a:t>Connected sequence of physical links between nodes</a:t>
            </a:r>
          </a:p>
          <a:p>
            <a:pPr eaLnBrk="1" hangingPunct="1"/>
            <a:r>
              <a:rPr kumimoji="1" lang="en-US" dirty="0"/>
              <a:t>Logical channel dedicated on each link</a:t>
            </a:r>
          </a:p>
          <a:p>
            <a:pPr eaLnBrk="1" hangingPunct="1"/>
            <a:r>
              <a:rPr kumimoji="1" lang="en-US" dirty="0"/>
              <a:t>Rapid transmission</a:t>
            </a:r>
          </a:p>
          <a:p>
            <a:pPr eaLnBrk="1" hangingPunct="1"/>
            <a:r>
              <a:rPr kumimoji="1" lang="en-US" dirty="0"/>
              <a:t>The most common example of circuit switching is the telephone network</a:t>
            </a:r>
          </a:p>
          <a:p>
            <a:pPr eaLnBrk="1" hangingPunct="1"/>
            <a:endParaRPr kumimoji="1" lang="en-US" dirty="0"/>
          </a:p>
          <a:p>
            <a:pPr eaLnBrk="1" hangingPunct="1"/>
            <a:endParaRPr kumimoji="1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>
                <a:ea typeface="+mj-ea"/>
                <a:cs typeface="+mj-cs"/>
              </a:rPr>
              <a:t>Packet Switching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dirty="0" smtClean="0"/>
              <a:t>Data are sent out in a sequence of small chunks called packets</a:t>
            </a:r>
          </a:p>
          <a:p>
            <a:pPr eaLnBrk="1" hangingPunct="1">
              <a:defRPr/>
            </a:pPr>
            <a:r>
              <a:rPr kumimoji="1" lang="en-US" dirty="0" smtClean="0"/>
              <a:t>Packets are passed from node to node along a path leading from source to destination</a:t>
            </a:r>
          </a:p>
          <a:p>
            <a:pPr eaLnBrk="1" hangingPunct="1">
              <a:defRPr/>
            </a:pPr>
            <a:r>
              <a:rPr kumimoji="1" lang="en-US" dirty="0" smtClean="0"/>
              <a:t>Packet-switching networks are commonly used for terminal-to-terminal computer and computer-to-computer communications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33400" y="51054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>
              <a:latin typeface="Times" pitchFamily="-110" charset="0"/>
            </a:endParaRP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>
                <a:ea typeface="+mj-ea"/>
                <a:cs typeface="+mj-cs"/>
              </a:rPr>
              <a:t>Frame Relay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0480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r>
              <a:rPr kumimoji="1" lang="en-US" dirty="0" smtClean="0">
                <a:ea typeface="+mn-ea"/>
                <a:cs typeface="+mn-cs"/>
              </a:rPr>
              <a:t>Developed to take advantage of high data rates and low error rates</a:t>
            </a:r>
          </a:p>
          <a:p>
            <a:pPr eaLnBrk="1" hangingPunct="1">
              <a:defRPr/>
            </a:pPr>
            <a:r>
              <a:rPr kumimoji="1" lang="en-US" dirty="0" smtClean="0">
                <a:ea typeface="+mn-ea"/>
                <a:cs typeface="+mn-cs"/>
              </a:rPr>
              <a:t>Operates at data rates of up to 2 Mbps</a:t>
            </a:r>
          </a:p>
          <a:p>
            <a:pPr eaLnBrk="1" hangingPunct="1">
              <a:defRPr/>
            </a:pPr>
            <a:r>
              <a:rPr kumimoji="1" lang="en-US" dirty="0" smtClean="0">
                <a:ea typeface="+mn-ea"/>
                <a:cs typeface="+mn-cs"/>
              </a:rPr>
              <a:t>Key to achieving high data rates is to strip out most of the overhead involved with error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953000"/>
            <a:ext cx="2438400" cy="15840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kumimoji="1" lang="en-US" dirty="0"/>
              <a:t>Asynchronous Transfer Mode (ATM)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54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kumimoji="1" lang="en-US" dirty="0"/>
              <a:t>Referred to as cell relay</a:t>
            </a:r>
          </a:p>
          <a:p>
            <a:pPr eaLnBrk="1" hangingPunct="1"/>
            <a:r>
              <a:rPr kumimoji="1" lang="en-US" dirty="0"/>
              <a:t>Culmination of</a:t>
            </a:r>
            <a:r>
              <a:rPr kumimoji="1" lang="en-US" dirty="0" smtClean="0"/>
              <a:t> developments in circuit </a:t>
            </a:r>
            <a:r>
              <a:rPr kumimoji="1" lang="en-US" dirty="0"/>
              <a:t>switching and packet switching</a:t>
            </a:r>
          </a:p>
          <a:p>
            <a:pPr eaLnBrk="1" hangingPunct="1"/>
            <a:r>
              <a:rPr kumimoji="1" lang="en-US" dirty="0"/>
              <a:t>Uses fixed-length packets called cells</a:t>
            </a:r>
          </a:p>
          <a:p>
            <a:pPr eaLnBrk="1" hangingPunct="1"/>
            <a:r>
              <a:rPr kumimoji="1" lang="en-US" dirty="0"/>
              <a:t>Works in range of </a:t>
            </a:r>
            <a:r>
              <a:rPr kumimoji="1" lang="en-US" dirty="0" smtClean="0"/>
              <a:t>10s </a:t>
            </a:r>
            <a:r>
              <a:rPr kumimoji="1" lang="en-US" dirty="0"/>
              <a:t>and </a:t>
            </a:r>
            <a:r>
              <a:rPr kumimoji="1" lang="en-US" dirty="0" smtClean="0"/>
              <a:t>100s </a:t>
            </a:r>
            <a:r>
              <a:rPr kumimoji="1" lang="en-US" dirty="0"/>
              <a:t>of Mbps and in the Gbps range</a:t>
            </a:r>
            <a:endParaRPr kumimoji="1" lang="en-US" dirty="0" smtClean="0"/>
          </a:p>
          <a:p>
            <a:pPr eaLnBrk="1" hangingPunct="1"/>
            <a:r>
              <a:rPr kumimoji="1" lang="en-US" dirty="0" smtClean="0"/>
              <a:t>Allows multiple channels with the data </a:t>
            </a:r>
            <a:r>
              <a:rPr kumimoji="1" lang="en-US" dirty="0"/>
              <a:t>rate on each channel dynamically set on demand</a:t>
            </a:r>
          </a:p>
          <a:p>
            <a:pPr eaLnBrk="1" hangingPunct="1"/>
            <a:endParaRPr kumimoji="1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en-US" dirty="0" smtClean="0">
                <a:ea typeface="ＭＳ Ｐゴシック" pitchFamily="-106" charset="-128"/>
              </a:rPr>
              <a:t>Local Area Networks (LAN)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676400" y="18288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GB" dirty="0"/>
              <a:t>The Internet</a:t>
            </a:r>
            <a:endParaRPr kumimoji="1" lang="en-US" dirty="0"/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54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1" lang="en-US" dirty="0"/>
              <a:t>Internet evolved from ARPANET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dirty="0"/>
              <a:t>Developed to solve the dilemma of communicating across arbitrary, multiple, packet-switched </a:t>
            </a:r>
            <a:r>
              <a:rPr kumimoji="1" lang="en-US" dirty="0" smtClean="0"/>
              <a:t>networks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dirty="0" smtClean="0"/>
              <a:t>Foundation is the TCP/IP protocol suite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</a:pPr>
            <a:endParaRPr kumimoji="1" lang="en-US" dirty="0"/>
          </a:p>
        </p:txBody>
      </p:sp>
      <p:pic>
        <p:nvPicPr>
          <p:cNvPr id="25604" name="Picture 2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724400"/>
            <a:ext cx="2209800" cy="19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7850188" y="5337175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</p:txBody>
      </p:sp>
      <p:pic>
        <p:nvPicPr>
          <p:cNvPr id="6" name="Picture 5" descr="f5.pdf"/>
          <p:cNvPicPr>
            <a:picLocks noChangeAspect="1"/>
          </p:cNvPicPr>
          <p:nvPr/>
        </p:nvPicPr>
        <p:blipFill>
          <a:blip r:embed="rId3"/>
          <a:srcRect l="4545" t="4706" r="2727" b="4706"/>
          <a:stretch>
            <a:fillRect/>
          </a:stretch>
        </p:blipFill>
        <p:spPr>
          <a:xfrm>
            <a:off x="537959" y="322782"/>
            <a:ext cx="8229504" cy="62124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“The </a:t>
            </a:r>
            <a:r>
              <a:rPr lang="en-US" i="1" dirty="0">
                <a:ea typeface="+mn-ea"/>
                <a:cs typeface="+mn-cs"/>
              </a:rPr>
              <a:t>fundamental problem of communication is that of reproducing at one point either exactly or approximately a message selected at another </a:t>
            </a:r>
            <a:r>
              <a:rPr lang="en-US" i="1" dirty="0" smtClean="0">
                <a:ea typeface="+mn-ea"/>
                <a:cs typeface="+mn-cs"/>
              </a:rPr>
              <a:t>point”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endParaRPr lang="en-US" sz="1400" i="1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endParaRPr lang="en-US" sz="1400" i="1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endParaRPr lang="en-US" sz="1400" i="1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r>
              <a:rPr lang="en-US" sz="2200" i="1" dirty="0" smtClean="0">
                <a:ea typeface="+mn-ea"/>
                <a:cs typeface="+mn-cs"/>
              </a:rPr>
              <a:t>			      </a:t>
            </a:r>
            <a:r>
              <a:rPr lang="en-US" sz="2200" dirty="0">
                <a:ea typeface="+mn-ea"/>
                <a:cs typeface="+mn-cs"/>
              </a:rPr>
              <a:t>- </a:t>
            </a:r>
            <a:r>
              <a:rPr lang="en-US" sz="2200" i="1" dirty="0">
                <a:ea typeface="+mn-ea"/>
                <a:cs typeface="+mn-cs"/>
              </a:rPr>
              <a:t>The Mathematical </a:t>
            </a:r>
            <a:r>
              <a:rPr lang="en-US" sz="2200" i="1" dirty="0" smtClean="0">
                <a:ea typeface="+mn-ea"/>
                <a:cs typeface="+mn-cs"/>
              </a:rPr>
              <a:t>Theory of Communication</a:t>
            </a:r>
            <a:r>
              <a:rPr lang="en-US" sz="2200" dirty="0">
                <a:ea typeface="+mn-ea"/>
                <a:cs typeface="+mn-cs"/>
              </a:rPr>
              <a:t>,</a:t>
            </a:r>
            <a:r>
              <a:rPr lang="en-US" sz="2200" dirty="0" smtClean="0">
                <a:ea typeface="+mn-ea"/>
                <a:cs typeface="+mn-cs"/>
              </a:rPr>
              <a:t> 				              </a:t>
            </a:r>
          </a:p>
          <a:p>
            <a:pPr eaLnBrk="1" hangingPunct="1">
              <a:lnSpc>
                <a:spcPct val="90000"/>
              </a:lnSpc>
              <a:buFont typeface="Wingdings" pitchFamily="-110" charset="2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							Claude Shannon </a:t>
            </a:r>
            <a:endParaRPr lang="en-US" sz="2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+mn-ea"/>
              <a:cs typeface="+mn-cs"/>
            </a:endParaRPr>
          </a:p>
        </p:txBody>
      </p:sp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4749800" y="56769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76800"/>
            <a:ext cx="2236643" cy="1600200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6.pdf"/>
          <p:cNvPicPr>
            <a:picLocks noChangeAspect="1"/>
          </p:cNvPicPr>
          <p:nvPr/>
        </p:nvPicPr>
        <p:blipFill>
          <a:blip r:embed="rId3"/>
          <a:srcRect l="2727" t="5882" r="3636" b="3529"/>
          <a:stretch>
            <a:fillRect/>
          </a:stretch>
        </p:blipFill>
        <p:spPr>
          <a:xfrm>
            <a:off x="376597" y="403455"/>
            <a:ext cx="8310161" cy="62124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550987"/>
          </a:xfrm>
        </p:spPr>
        <p:txBody>
          <a:bodyPr/>
          <a:lstStyle/>
          <a:p>
            <a:r>
              <a:rPr lang="en-US" dirty="0" smtClean="0"/>
              <a:t>Table 1.2</a:t>
            </a:r>
            <a:br>
              <a:rPr lang="en-US" dirty="0" smtClean="0"/>
            </a:br>
            <a:r>
              <a:rPr lang="en-US" dirty="0" smtClean="0"/>
              <a:t>Internet </a:t>
            </a:r>
            <a:r>
              <a:rPr lang="en-US" dirty="0" smtClean="0"/>
              <a:t>Terminology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545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Central Office (CO)</a:t>
            </a:r>
          </a:p>
          <a:p>
            <a:pPr lvl="1"/>
            <a:r>
              <a:rPr lang="en-US" dirty="0" smtClean="0"/>
              <a:t>The place where telephone companies terminate customer lines and locate switching equipment to interconnect those lines with other networks</a:t>
            </a:r>
          </a:p>
          <a:p>
            <a:r>
              <a:rPr lang="en-US" dirty="0" smtClean="0"/>
              <a:t>Customer Premises Equipment (CPE)</a:t>
            </a:r>
          </a:p>
          <a:p>
            <a:pPr lvl="1"/>
            <a:r>
              <a:rPr lang="en-US" dirty="0" smtClean="0"/>
              <a:t>Telecommunications equipment that is located on the customer’s premises</a:t>
            </a:r>
          </a:p>
          <a:p>
            <a:r>
              <a:rPr lang="en-US" dirty="0" smtClean="0"/>
              <a:t>Internet Service Provider (ISP)</a:t>
            </a:r>
          </a:p>
          <a:p>
            <a:pPr lvl="1"/>
            <a:r>
              <a:rPr lang="en-US" dirty="0" smtClean="0"/>
              <a:t>A company that provides other companies or individuals with access to, or presence on, the Internet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4545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Network Access Point (NAP)</a:t>
            </a:r>
          </a:p>
          <a:p>
            <a:pPr lvl="1"/>
            <a:r>
              <a:rPr lang="en-US" dirty="0" smtClean="0"/>
              <a:t>One of several major Internet interconnection points that serve to tie all the ISPs together</a:t>
            </a:r>
          </a:p>
          <a:p>
            <a:r>
              <a:rPr lang="en-US" dirty="0" smtClean="0"/>
              <a:t>Network Service Provider (NSP)</a:t>
            </a:r>
          </a:p>
          <a:p>
            <a:pPr lvl="1"/>
            <a:r>
              <a:rPr lang="en-US" dirty="0" smtClean="0"/>
              <a:t>A company that provides backbone services to an Internet service provider (ISP)</a:t>
            </a:r>
          </a:p>
          <a:p>
            <a:r>
              <a:rPr lang="en-US" dirty="0" smtClean="0"/>
              <a:t>Point of Presence (POP)</a:t>
            </a:r>
          </a:p>
          <a:p>
            <a:pPr lvl="1"/>
            <a:r>
              <a:rPr lang="en-US" dirty="0" smtClean="0"/>
              <a:t>A site that has a collection of telecommunications </a:t>
            </a:r>
            <a:r>
              <a:rPr lang="en-US" dirty="0" smtClean="0"/>
              <a:t>equipment, </a:t>
            </a:r>
            <a:r>
              <a:rPr lang="en-US" dirty="0" smtClean="0"/>
              <a:t>usually refers to ISP or telephone company sites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5833" y="6550223"/>
            <a:ext cx="3688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(Table can be found on page 27 in textbook)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850188" y="5337175"/>
            <a:ext cx="18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</p:txBody>
      </p:sp>
      <p:pic>
        <p:nvPicPr>
          <p:cNvPr id="6" name="Picture 5" descr="f7.pdf"/>
          <p:cNvPicPr>
            <a:picLocks noChangeAspect="1"/>
          </p:cNvPicPr>
          <p:nvPr/>
        </p:nvPicPr>
        <p:blipFill>
          <a:blip r:embed="rId3"/>
          <a:srcRect t="1818" b="3636"/>
          <a:stretch>
            <a:fillRect/>
          </a:stretch>
        </p:blipFill>
        <p:spPr>
          <a:xfrm>
            <a:off x="1905000" y="228600"/>
            <a:ext cx="5299364" cy="6483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CC10e-cover.jpg"/>
          <p:cNvPicPr>
            <a:picLocks noChangeAspect="1"/>
          </p:cNvPicPr>
          <p:nvPr/>
        </p:nvPicPr>
        <p:blipFill>
          <a:blip r:embed="rId3">
            <a:lum bright="30000" contrast="24000"/>
            <a:alphaModFix amt="74000"/>
          </a:blip>
          <a:srcRect t="31111" b="14444"/>
          <a:stretch>
            <a:fillRect/>
          </a:stretch>
        </p:blipFill>
        <p:spPr>
          <a:xfrm>
            <a:off x="1143000" y="0"/>
            <a:ext cx="7086600" cy="2286000"/>
          </a:xfrm>
          <a:prstGeom prst="rect">
            <a:avLst/>
          </a:prstGeom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Summary</a:t>
            </a:r>
            <a:endParaRPr lang="en-AU" dirty="0">
              <a:ea typeface="+mj-ea"/>
              <a:cs typeface="+mj-cs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0" y="2362200"/>
            <a:ext cx="3581400" cy="41783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Trends challenging data communications:</a:t>
            </a:r>
            <a:endParaRPr lang="en-US" dirty="0" smtClean="0"/>
          </a:p>
          <a:p>
            <a:pPr lvl="1" eaLnBrk="1" hangingPunct="1"/>
            <a:r>
              <a:rPr lang="en-US" dirty="0" smtClean="0"/>
              <a:t>T</a:t>
            </a:r>
            <a:r>
              <a:rPr lang="en-US" dirty="0" smtClean="0"/>
              <a:t>raffic </a:t>
            </a:r>
            <a:r>
              <a:rPr lang="en-US" dirty="0" smtClean="0"/>
              <a:t>growth</a:t>
            </a:r>
            <a:endParaRPr lang="en-US" dirty="0" smtClean="0"/>
          </a:p>
          <a:p>
            <a:pPr lvl="1" eaLnBrk="1" hangingPunct="1"/>
            <a:r>
              <a:rPr lang="en-US" dirty="0" smtClean="0"/>
              <a:t>D</a:t>
            </a:r>
            <a:r>
              <a:rPr lang="en-US" dirty="0" smtClean="0"/>
              <a:t>evelopment </a:t>
            </a:r>
            <a:r>
              <a:rPr lang="en-US" dirty="0" smtClean="0"/>
              <a:t>of new services</a:t>
            </a:r>
            <a:endParaRPr lang="en-US" dirty="0" smtClean="0"/>
          </a:p>
          <a:p>
            <a:pPr lvl="1" eaLnBrk="1" hangingPunct="1"/>
            <a:r>
              <a:rPr lang="en-US" dirty="0" smtClean="0"/>
              <a:t>A</a:t>
            </a:r>
            <a:r>
              <a:rPr lang="en-US" dirty="0" smtClean="0"/>
              <a:t>dvances </a:t>
            </a:r>
            <a:r>
              <a:rPr lang="en-US" dirty="0" smtClean="0"/>
              <a:t>in technology</a:t>
            </a:r>
          </a:p>
          <a:p>
            <a:pPr eaLnBrk="1" hangingPunct="1"/>
            <a:r>
              <a:rPr lang="en-US" dirty="0" smtClean="0"/>
              <a:t>Data Transmission and Network Capacity Requirements</a:t>
            </a:r>
          </a:p>
          <a:p>
            <a:pPr eaLnBrk="1" hangingPunct="1"/>
            <a:r>
              <a:rPr lang="en-US" dirty="0" smtClean="0"/>
              <a:t>Convergence </a:t>
            </a:r>
          </a:p>
          <a:p>
            <a:pPr eaLnBrk="1" hangingPunct="1"/>
            <a:endParaRPr lang="en-AU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28600" y="2362200"/>
            <a:ext cx="4038600" cy="5029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Transmission mediums</a:t>
            </a:r>
            <a:endParaRPr lang="en-US" dirty="0" smtClean="0"/>
          </a:p>
          <a:p>
            <a:pPr lvl="1" eaLnBrk="1" hangingPunct="1"/>
            <a:r>
              <a:rPr lang="en-US" dirty="0" smtClean="0"/>
              <a:t>F</a:t>
            </a:r>
            <a:r>
              <a:rPr lang="en-US" dirty="0" smtClean="0"/>
              <a:t>iber </a:t>
            </a:r>
            <a:r>
              <a:rPr lang="en-US" dirty="0" smtClean="0"/>
              <a:t>optic</a:t>
            </a:r>
            <a:endParaRPr lang="en-US" dirty="0" smtClean="0"/>
          </a:p>
          <a:p>
            <a:pPr lvl="1" eaLnBrk="1" hangingPunct="1"/>
            <a:r>
              <a:rPr lang="en-US" dirty="0" smtClean="0"/>
              <a:t>W</a:t>
            </a:r>
            <a:r>
              <a:rPr lang="en-US" dirty="0" smtClean="0"/>
              <a:t>ireless</a:t>
            </a:r>
            <a:endParaRPr lang="en-US" dirty="0" smtClean="0"/>
          </a:p>
          <a:p>
            <a:pPr eaLnBrk="1" hangingPunct="1"/>
            <a:r>
              <a:rPr lang="en-US" dirty="0" smtClean="0"/>
              <a:t>Network categories:</a:t>
            </a:r>
          </a:p>
          <a:p>
            <a:pPr lvl="1" eaLnBrk="1" hangingPunct="1"/>
            <a:r>
              <a:rPr lang="en-US" dirty="0" smtClean="0"/>
              <a:t>Wide Area Networks</a:t>
            </a:r>
          </a:p>
          <a:p>
            <a:pPr lvl="1" eaLnBrk="1" hangingPunct="1"/>
            <a:r>
              <a:rPr lang="en-US" dirty="0" smtClean="0"/>
              <a:t>Local Area Networks</a:t>
            </a:r>
          </a:p>
          <a:p>
            <a:pPr lvl="1" eaLnBrk="1" hangingPunct="1"/>
            <a:r>
              <a:rPr lang="en-US" dirty="0" smtClean="0"/>
              <a:t>Wireless Networks</a:t>
            </a:r>
          </a:p>
          <a:p>
            <a:pPr eaLnBrk="1" hangingPunct="1"/>
            <a:r>
              <a:rPr lang="en-US" dirty="0" smtClean="0"/>
              <a:t>Internet</a:t>
            </a:r>
          </a:p>
          <a:p>
            <a:pPr lvl="1" eaLnBrk="1" hangingPunct="1"/>
            <a:r>
              <a:rPr lang="en-US" dirty="0" smtClean="0"/>
              <a:t>Origin</a:t>
            </a:r>
          </a:p>
          <a:p>
            <a:pPr lvl="1" eaLnBrk="1" hangingPunct="1"/>
            <a:r>
              <a:rPr lang="en-US" dirty="0" smtClean="0"/>
              <a:t>Key elements</a:t>
            </a:r>
          </a:p>
          <a:p>
            <a:pPr lvl="1" eaLnBrk="1" hangingPunct="1"/>
            <a:r>
              <a:rPr lang="en-US" dirty="0" smtClean="0"/>
              <a:t>Internet architecture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6" charset="-128"/>
              </a:rPr>
              <a:t> Technological Advancement</a:t>
            </a:r>
            <a:br>
              <a:rPr lang="en-US" dirty="0" smtClean="0">
                <a:ea typeface="ＭＳ Ｐゴシック" pitchFamily="-106" charset="-128"/>
              </a:rPr>
            </a:br>
            <a:r>
              <a:rPr lang="en-US" dirty="0" smtClean="0">
                <a:ea typeface="ＭＳ Ｐゴシック" pitchFamily="-106" charset="-128"/>
              </a:rPr>
              <a:t>Driving Forces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pPr eaLnBrk="1" hangingPunct="1"/>
            <a:endParaRPr lang="en-US" dirty="0"/>
          </a:p>
          <a:p>
            <a:pPr lvl="1" eaLnBrk="1" hangingPunct="1">
              <a:buFont typeface="Wingdings" pitchFamily="-110" charset="2"/>
              <a:buNone/>
            </a:pPr>
            <a:endParaRPr lang="en-US" sz="4400" dirty="0"/>
          </a:p>
          <a:p>
            <a:pPr lvl="1" eaLnBrk="1" hangingPunct="1">
              <a:buFont typeface="Wingdings" pitchFamily="-110" charset="2"/>
              <a:buNone/>
            </a:pPr>
            <a:endParaRPr lang="en-US" sz="30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3025033"/>
              </p:ext>
            </p:extLst>
          </p:nvPr>
        </p:nvGraphicFramePr>
        <p:xfrm>
          <a:off x="457200" y="1981200"/>
          <a:ext cx="83820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.pdf"/>
          <p:cNvPicPr>
            <a:picLocks noChangeAspect="1"/>
          </p:cNvPicPr>
          <p:nvPr/>
        </p:nvPicPr>
        <p:blipFill>
          <a:blip r:embed="rId3"/>
          <a:srcRect t="7273" b="20909"/>
          <a:stretch>
            <a:fillRect/>
          </a:stretch>
        </p:blipFill>
        <p:spPr>
          <a:xfrm>
            <a:off x="1066800" y="228600"/>
            <a:ext cx="6968872" cy="64769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Notable Trends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0685457"/>
              </p:ext>
            </p:extLst>
          </p:nvPr>
        </p:nvGraphicFramePr>
        <p:xfrm>
          <a:off x="457200" y="1219200"/>
          <a:ext cx="8534400" cy="5257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2.pdf"/>
          <p:cNvPicPr>
            <a:picLocks noChangeAspect="1"/>
          </p:cNvPicPr>
          <p:nvPr/>
        </p:nvPicPr>
        <p:blipFill>
          <a:blip r:embed="rId3"/>
          <a:srcRect t="10000" b="23636"/>
          <a:stretch>
            <a:fillRect/>
          </a:stretch>
        </p:blipFill>
        <p:spPr>
          <a:xfrm>
            <a:off x="838200" y="304800"/>
            <a:ext cx="7434426" cy="6384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Changes in Networking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229600" cy="838200"/>
          </a:xfrm>
        </p:spPr>
        <p:txBody>
          <a:bodyPr/>
          <a:lstStyle/>
          <a:p>
            <a:pPr lvl="1" algn="ctr" eaLnBrk="1" hangingPunct="1">
              <a:spcBef>
                <a:spcPct val="0"/>
              </a:spcBef>
              <a:buFont typeface="Wingdings" pitchFamily="-110" charset="2"/>
              <a:buNone/>
              <a:defRPr/>
            </a:pPr>
            <a:r>
              <a:rPr lang="en-US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3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Emergence of high-speed 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267200"/>
            <a:ext cx="5029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 eaLnBrk="0" hangingPunct="0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Digital electronics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3124200"/>
            <a:ext cx="6934200" cy="1138238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eaLnBrk="0" hangingPunct="0"/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rPr>
              <a:t>* 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0" charset="0"/>
              </a:rPr>
              <a:t>Corporate WAN needs</a:t>
            </a:r>
          </a:p>
          <a:p>
            <a:pPr eaLnBrk="0" hangingPunct="0"/>
            <a:endParaRPr lang="en-US" dirty="0"/>
          </a:p>
        </p:txBody>
      </p:sp>
      <p:pic>
        <p:nvPicPr>
          <p:cNvPr id="615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301783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dirty="0" smtClean="0"/>
              <a:t>Emergence of High-Speed 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Personal computers and microcomputer workstations have become an essential tool for office workers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Examples of requirements that call for higher-speed LANs:</a:t>
            </a:r>
          </a:p>
          <a:p>
            <a:pPr lvl="1"/>
            <a:r>
              <a:rPr lang="en-US" dirty="0" smtClean="0"/>
              <a:t>Centralized server farms</a:t>
            </a:r>
          </a:p>
          <a:p>
            <a:pPr lvl="1"/>
            <a:r>
              <a:rPr lang="en-US" dirty="0" smtClean="0"/>
              <a:t>Power workgroups</a:t>
            </a:r>
          </a:p>
          <a:p>
            <a:pPr lvl="1"/>
            <a:r>
              <a:rPr lang="en-US" dirty="0" smtClean="0"/>
              <a:t>High-speed local backbone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092198"/>
              </p:ext>
            </p:extLst>
          </p:nvPr>
        </p:nvGraphicFramePr>
        <p:xfrm>
          <a:off x="520700" y="1358900"/>
          <a:ext cx="86106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01">
  <a:themeElements>
    <a:clrScheme name="ch01 5">
      <a:dk1>
        <a:srgbClr val="008080"/>
      </a:dk1>
      <a:lt1>
        <a:srgbClr val="FFFFFF"/>
      </a:lt1>
      <a:dk2>
        <a:srgbClr val="006666"/>
      </a:dk2>
      <a:lt2>
        <a:srgbClr val="FFFFCC"/>
      </a:lt2>
      <a:accent1>
        <a:srgbClr val="008080"/>
      </a:accent1>
      <a:accent2>
        <a:srgbClr val="0099FF"/>
      </a:accent2>
      <a:accent3>
        <a:srgbClr val="AAB8B8"/>
      </a:accent3>
      <a:accent4>
        <a:srgbClr val="DADADA"/>
      </a:accent4>
      <a:accent5>
        <a:srgbClr val="AAC0C0"/>
      </a:accent5>
      <a:accent6>
        <a:srgbClr val="008AE7"/>
      </a:accent6>
      <a:hlink>
        <a:srgbClr val="1ACE9F"/>
      </a:hlink>
      <a:folHlink>
        <a:srgbClr val="A5B5CD"/>
      </a:folHlink>
    </a:clrScheme>
    <a:fontScheme name="ch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h01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01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01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HD:Users:lpb:work:consult:Stallings-CNS4:Slides:ch01.ppt</Template>
  <TotalTime>6565</TotalTime>
  <Words>10121</Words>
  <Application>Microsoft Macintosh PowerPoint</Application>
  <PresentationFormat>On-screen Show (4:3)</PresentationFormat>
  <Paragraphs>943</Paragraphs>
  <Slides>33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ch01</vt:lpstr>
      <vt:lpstr>Data and Computer Communications</vt:lpstr>
      <vt:lpstr>Data Communications, Data Networks, and the Internet</vt:lpstr>
      <vt:lpstr>Slide 3</vt:lpstr>
      <vt:lpstr> Technological Advancement Driving Forces</vt:lpstr>
      <vt:lpstr>Slide 5</vt:lpstr>
      <vt:lpstr>Notable Trends</vt:lpstr>
      <vt:lpstr>Slide 7</vt:lpstr>
      <vt:lpstr>Changes in Networking Technology</vt:lpstr>
      <vt:lpstr>Emergence of High-Speed LANs</vt:lpstr>
      <vt:lpstr>Corporate Wide Area  Networking Needs</vt:lpstr>
      <vt:lpstr>Digital Electronics</vt:lpstr>
      <vt:lpstr>Convergence</vt:lpstr>
      <vt:lpstr>Slide 13</vt:lpstr>
      <vt:lpstr>Table 1.1    Communications Tasks</vt:lpstr>
      <vt:lpstr>Slide 15</vt:lpstr>
      <vt:lpstr>Slide 16</vt:lpstr>
      <vt:lpstr>Transmission Mediums</vt:lpstr>
      <vt:lpstr>Transmission Services</vt:lpstr>
      <vt:lpstr>Networks </vt:lpstr>
      <vt:lpstr>Networking</vt:lpstr>
      <vt:lpstr>Wide Area Networks (WANs)</vt:lpstr>
      <vt:lpstr>Wide Area Networks</vt:lpstr>
      <vt:lpstr>Circuit Switching</vt:lpstr>
      <vt:lpstr>Packet Switching</vt:lpstr>
      <vt:lpstr>Frame Relay</vt:lpstr>
      <vt:lpstr>Asynchronous Transfer Mode (ATM)</vt:lpstr>
      <vt:lpstr>Local Area Networks (LAN)</vt:lpstr>
      <vt:lpstr>The Internet</vt:lpstr>
      <vt:lpstr>Slide 29</vt:lpstr>
      <vt:lpstr>Slide 30</vt:lpstr>
      <vt:lpstr>Table 1.2 Internet Terminology </vt:lpstr>
      <vt:lpstr>Slide 32</vt:lpstr>
      <vt:lpstr>Summary</vt:lpstr>
    </vt:vector>
  </TitlesOfParts>
  <Company>School of IT&amp;EE, UNSW@ADFA, Australia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1 - William Stallings, Data and Computer Communications, 8/e</dc:title>
  <dc:subject>Lecture Slides</dc:subject>
  <dc:creator>Dr Lawrie Brown</dc:creator>
  <cp:lastModifiedBy>Kevin McLaughlin</cp:lastModifiedBy>
  <cp:revision>111</cp:revision>
  <cp:lastPrinted>2006-04-28T04:45:02Z</cp:lastPrinted>
  <dcterms:created xsi:type="dcterms:W3CDTF">2013-09-17T00:57:26Z</dcterms:created>
  <dcterms:modified xsi:type="dcterms:W3CDTF">2013-09-17T02:28:16Z</dcterms:modified>
</cp:coreProperties>
</file>