
<file path=[Content_Types].xml><?xml version="1.0" encoding="utf-8"?>
<Types xmlns="http://schemas.openxmlformats.org/package/2006/content-types">
  <Override PartName="/ppt/diagrams/layout2.xml" ContentType="application/vnd.openxmlformats-officedocument.drawingml.diagramLayout+xml"/>
  <Override PartName="/ppt/slides/slide14.xml" ContentType="application/vnd.openxmlformats-officedocument.presentationml.slide+xml"/>
  <Override PartName="/ppt/slideMasters/slideMaster2.xml" ContentType="application/vnd.openxmlformats-officedocument.presentationml.slideMaster+xml"/>
  <Override PartName="/ppt/notesSlides/notesSlide16.xml" ContentType="application/vnd.openxmlformats-officedocument.presentationml.notesSlide+xml"/>
  <Override PartName="/ppt/diagrams/colors1.xml" ContentType="application/vnd.openxmlformats-officedocument.drawingml.diagramColors+xml"/>
  <Default Extension="xml" ContentType="application/xml"/>
  <Override PartName="/ppt/tableStyles.xml" ContentType="application/vnd.openxmlformats-officedocument.presentationml.tableStyles+xml"/>
  <Override PartName="/ppt/notesSlides/notesSlide1.xml" ContentType="application/vnd.openxmlformats-officedocument.presentationml.notesSlide+xml"/>
  <Override PartName="/ppt/slideLayouts/slideLayout16.xml" ContentType="application/vnd.openxmlformats-officedocument.presentationml.slideLayout+xml"/>
  <Override PartName="/ppt/slides/slide21.xml" ContentType="application/vnd.openxmlformats-officedocument.presentationml.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diagrams/data4.xml" ContentType="application/vnd.openxmlformats-officedocument.drawingml.diagramData+xml"/>
  <Override PartName="/ppt/diagrams/layout1.xml" ContentType="application/vnd.openxmlformats-officedocument.drawingml.diagramLayout+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diagrams/quickStyle4.xml" ContentType="application/vnd.openxmlformats-officedocument.drawingml.diagramStyle+xml"/>
  <Override PartName="/ppt/slideLayouts/slideLayout15.xml" ContentType="application/vnd.openxmlformats-officedocument.presentationml.slideLayout+xml"/>
  <Override PartName="/ppt/slides/slide20.xml" ContentType="application/vnd.openxmlformats-officedocument.presentationml.slide+xml"/>
  <Default Extension="emf" ContentType="image/x-emf"/>
  <Override PartName="/ppt/slides/slide4.xml" ContentType="application/vnd.openxmlformats-officedocument.presentationml.slide+xml"/>
  <Override PartName="/ppt/slides/slide19.xml" ContentType="application/vnd.openxmlformats-officedocument.presentationml.slide+xml"/>
  <Override PartName="/ppt/diagrams/data3.xml" ContentType="application/vnd.openxmlformats-officedocument.drawingml.diagramData+xml"/>
  <Override PartName="/ppt/notesSlides/notesSlide8.xml" ContentType="application/vnd.openxmlformats-officedocument.presentationml.notesSlide+xml"/>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diagrams/quickStyle3.xml" ContentType="application/vnd.openxmlformats-officedocument.drawingml.diagramStyle+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diagrams/data2.xml" ContentType="application/vnd.openxmlformats-officedocument.drawingml.diagramData+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diagrams/quickStyle2.xml" ContentType="application/vnd.openxmlformats-officedocument.drawingml.diagramStyle+xml"/>
  <Override PartName="/ppt/slideLayouts/slideLayout13.xml" ContentType="application/vnd.openxmlformats-officedocument.presentationml.slideLayout+xml"/>
  <Override PartName="/ppt/slides/slide9.xml" ContentType="application/vnd.openxmlformats-officedocument.presentationml.slide+xml"/>
  <Override PartName="/ppt/diagrams/drawing4.xml" ContentType="application/vnd.ms-office.drawingml.diagramDrawing+xml"/>
  <Override PartName="/ppt/slideLayouts/slideLayout9.xml" ContentType="application/vnd.openxmlformats-officedocument.presentationml.slideLayout+xml"/>
  <Override PartName="/ppt/slideLayouts/slideLayout22.xml" ContentType="application/vnd.openxmlformats-officedocument.presentationml.slideLayout+xml"/>
  <Override PartName="/ppt/notesSlides/notesSlide20.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diagrams/data1.xml" ContentType="application/vnd.openxmlformats-officedocument.drawingml.diagramData+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ppt/diagrams/colors4.xml" ContentType="application/vnd.openxmlformats-officedocument.drawingml.diagramColors+xml"/>
  <Override PartName="/docProps/app.xml" ContentType="application/vnd.openxmlformats-officedocument.extended-properties+xml"/>
  <Override PartName="/ppt/notesSlides/notesSlide4.xml" ContentType="application/vnd.openxmlformats-officedocument.presentationml.notesSlide+xml"/>
  <Override PartName="/ppt/diagrams/quickStyle1.xml" ContentType="application/vnd.openxmlformats-officedocument.drawingml.diagramStyle+xml"/>
  <Override PartName="/ppt/slideLayouts/slideLayout19.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notesSlides/notesSlide10.xml" ContentType="application/vnd.openxmlformats-officedocument.presentationml.notesSlide+xml"/>
  <Override PartName="/ppt/diagrams/drawing3.xml" ContentType="application/vnd.ms-office.drawingml.diagramDrawing+xml"/>
  <Override PartName="/ppt/slides/slide8.xml" ContentType="application/vnd.openxmlformats-officedocument.presentationml.slide+xml"/>
  <Override PartName="/ppt/slideLayouts/slideLayout8.xml" ContentType="application/vnd.openxmlformats-officedocument.presentationml.slideLayout+xml"/>
  <Override PartName="/ppt/slideLayouts/slideLayout21.xml" ContentType="application/vnd.openxmlformats-officedocument.presentationml.slideLayout+xml"/>
  <Override PartName="/ppt/slides/slide1.xml" ContentType="application/vnd.openxmlformats-officedocument.presentationml.slide+xml"/>
  <Override PartName="/ppt/diagrams/layout4.xml" ContentType="application/vnd.openxmlformats-officedocument.drawingml.diagramLayout+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Override PartName="/ppt/viewProps.xml" ContentType="application/vnd.openxmlformats-officedocument.presentationml.viewProps+xml"/>
  <Default Extension="jpeg" ContentType="image/jpeg"/>
  <Override PartName="/ppt/notesSlides/notesSlide11.xml" ContentType="application/vnd.openxmlformats-officedocument.presentationml.notesSlide+xml"/>
  <Override PartName="/ppt/diagrams/colors3.xml" ContentType="application/vnd.openxmlformats-officedocument.drawingml.diagramColors+xml"/>
  <Override PartName="/ppt/notesSlides/notesSlide3.xml" ContentType="application/vnd.openxmlformats-officedocument.presentationml.notesSlide+xml"/>
  <Override PartName="/ppt/slideLayouts/slideLayout18.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diagrams/drawing2.xml" ContentType="application/vnd.ms-office.drawingml.diagramDrawing+xml"/>
  <Override PartName="/ppt/slides/slide7.xml" ContentType="application/vnd.openxmlformats-officedocument.presentationml.slide+xml"/>
  <Override PartName="/ppt/slideLayouts/slideLayout7.xml" ContentType="application/vnd.openxmlformats-officedocument.presentationml.slideLayout+xml"/>
  <Override PartName="/ppt/slideLayouts/slideLayout20.xml" ContentType="application/vnd.openxmlformats-officedocument.presentationml.slideLayout+xml"/>
  <Override PartName="/ppt/diagrams/layout3.xml" ContentType="application/vnd.openxmlformats-officedocument.drawingml.diagramLayout+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diagrams/colors2.xml" ContentType="application/vnd.openxmlformats-officedocument.drawingml.diagramColors+xml"/>
  <Override PartName="/ppt/notesSlides/notesSlide2.xml" ContentType="application/vnd.openxmlformats-officedocument.presentationml.notesSlide+xml"/>
  <Override PartName="/ppt/slideLayouts/slideLayout17.xml" ContentType="application/vnd.openxmlformats-officedocument.presentationml.slideLayout+xml"/>
  <Override PartName="/ppt/theme/theme1.xml" ContentType="application/vnd.openxmlformats-officedocument.theme+xml"/>
  <Override PartName="/ppt/slideLayouts/slideLayout10.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6.xml" ContentType="application/vnd.openxmlformats-officedocument.presentationml.slide+xml"/>
  <Override PartName="/ppt/diagrams/drawing1.xml" ContentType="application/vnd.ms-office.drawingml.diagramDrawing+xml"/>
  <Override PartName="/ppt/slideLayouts/slideLayout6.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55" r:id="rId1"/>
    <p:sldMasterId id="2147483679" r:id="rId2"/>
  </p:sldMasterIdLst>
  <p:notesMasterIdLst>
    <p:notesMasterId r:id="rId24"/>
  </p:notesMasterIdLst>
  <p:sldIdLst>
    <p:sldId id="299" r:id="rId3"/>
    <p:sldId id="300" r:id="rId4"/>
    <p:sldId id="293" r:id="rId5"/>
    <p:sldId id="285" r:id="rId6"/>
    <p:sldId id="302" r:id="rId7"/>
    <p:sldId id="283" r:id="rId8"/>
    <p:sldId id="303" r:id="rId9"/>
    <p:sldId id="298" r:id="rId10"/>
    <p:sldId id="304" r:id="rId11"/>
    <p:sldId id="305" r:id="rId12"/>
    <p:sldId id="306" r:id="rId13"/>
    <p:sldId id="284" r:id="rId14"/>
    <p:sldId id="307" r:id="rId15"/>
    <p:sldId id="308" r:id="rId16"/>
    <p:sldId id="309" r:id="rId17"/>
    <p:sldId id="310" r:id="rId18"/>
    <p:sldId id="288" r:id="rId19"/>
    <p:sldId id="287" r:id="rId20"/>
    <p:sldId id="311" r:id="rId21"/>
    <p:sldId id="312" r:id="rId22"/>
    <p:sldId id="301"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10"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10"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10"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10"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10" charset="0"/>
        <a:ea typeface="+mn-ea"/>
        <a:cs typeface="+mn-cs"/>
      </a:defRPr>
    </a:lvl5pPr>
    <a:lvl6pPr marL="2286000" algn="l" defTabSz="457200" rtl="0" eaLnBrk="1" latinLnBrk="0" hangingPunct="1">
      <a:defRPr sz="2400" kern="1200">
        <a:solidFill>
          <a:schemeClr val="tx1"/>
        </a:solidFill>
        <a:latin typeface="Times New Roman" pitchFamily="-110" charset="0"/>
        <a:ea typeface="+mn-ea"/>
        <a:cs typeface="+mn-cs"/>
      </a:defRPr>
    </a:lvl6pPr>
    <a:lvl7pPr marL="2743200" algn="l" defTabSz="457200" rtl="0" eaLnBrk="1" latinLnBrk="0" hangingPunct="1">
      <a:defRPr sz="2400" kern="1200">
        <a:solidFill>
          <a:schemeClr val="tx1"/>
        </a:solidFill>
        <a:latin typeface="Times New Roman" pitchFamily="-110" charset="0"/>
        <a:ea typeface="+mn-ea"/>
        <a:cs typeface="+mn-cs"/>
      </a:defRPr>
    </a:lvl7pPr>
    <a:lvl8pPr marL="3200400" algn="l" defTabSz="457200" rtl="0" eaLnBrk="1" latinLnBrk="0" hangingPunct="1">
      <a:defRPr sz="2400" kern="1200">
        <a:solidFill>
          <a:schemeClr val="tx1"/>
        </a:solidFill>
        <a:latin typeface="Times New Roman" pitchFamily="-110" charset="0"/>
        <a:ea typeface="+mn-ea"/>
        <a:cs typeface="+mn-cs"/>
      </a:defRPr>
    </a:lvl8pPr>
    <a:lvl9pPr marL="3657600" algn="l" defTabSz="457200" rtl="0" eaLnBrk="1" latinLnBrk="0" hangingPunct="1">
      <a:defRPr sz="2400" kern="1200">
        <a:solidFill>
          <a:schemeClr val="tx1"/>
        </a:solidFill>
        <a:latin typeface="Times New Roman" pitchFamily="-110"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0798" autoAdjust="0"/>
  </p:normalViewPr>
  <p:slideViewPr>
    <p:cSldViewPr>
      <p:cViewPr>
        <p:scale>
          <a:sx n="100" d="100"/>
          <a:sy n="100" d="100"/>
        </p:scale>
        <p:origin x="-1128" y="-8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4" d="100"/>
          <a:sy n="124" d="100"/>
        </p:scale>
        <p:origin x="-2976"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148E74-1A8B-4F4E-80E8-CBC9AE2ECBE8}" type="doc">
      <dgm:prSet loTypeId="urn:microsoft.com/office/officeart/2005/8/layout/lProcess2" loCatId="list" qsTypeId="urn:microsoft.com/office/officeart/2005/8/quickstyle/3D3" qsCatId="3D" csTypeId="urn:microsoft.com/office/officeart/2005/8/colors/accent1_2" csCatId="accent1" phldr="1"/>
      <dgm:spPr/>
      <dgm:t>
        <a:bodyPr/>
        <a:lstStyle/>
        <a:p>
          <a:endParaRPr lang="en-US"/>
        </a:p>
      </dgm:t>
    </dgm:pt>
    <dgm:pt modelId="{8B880426-B533-4D20-954A-864D72087630}">
      <dgm:prSet phldrT="[Text]"/>
      <dgm:spPr/>
      <dgm:t>
        <a:bodyPr/>
        <a:lstStyle/>
        <a:p>
          <a:r>
            <a:rPr kumimoji="1" lang="en-GB" dirty="0" smtClean="0"/>
            <a:t>Single bit errors</a:t>
          </a:r>
          <a:endParaRPr lang="en-US" dirty="0"/>
        </a:p>
      </dgm:t>
    </dgm:pt>
    <dgm:pt modelId="{43AE40FC-9EB8-4259-A85A-071892836A2F}" type="parTrans" cxnId="{C90D2E47-904B-4B3D-BAE3-53EDA79ADA4B}">
      <dgm:prSet/>
      <dgm:spPr/>
      <dgm:t>
        <a:bodyPr/>
        <a:lstStyle/>
        <a:p>
          <a:endParaRPr lang="en-US"/>
        </a:p>
      </dgm:t>
    </dgm:pt>
    <dgm:pt modelId="{233A0B24-19A1-4BAD-A90B-73FBCB44F7DA}" type="sibTrans" cxnId="{C90D2E47-904B-4B3D-BAE3-53EDA79ADA4B}">
      <dgm:prSet/>
      <dgm:spPr/>
      <dgm:t>
        <a:bodyPr/>
        <a:lstStyle/>
        <a:p>
          <a:endParaRPr lang="en-US"/>
        </a:p>
      </dgm:t>
    </dgm:pt>
    <dgm:pt modelId="{C6BA0ED9-C84F-449F-A2C8-2AE92E5FEAAC}">
      <dgm:prSet phldrT="[Text]"/>
      <dgm:spPr/>
      <dgm:t>
        <a:bodyPr/>
        <a:lstStyle/>
        <a:p>
          <a:r>
            <a:rPr kumimoji="1" lang="en-GB" dirty="0" smtClean="0"/>
            <a:t>Isolated error that alters one bit but does not affect nearby bits</a:t>
          </a:r>
          <a:endParaRPr lang="en-US" dirty="0"/>
        </a:p>
      </dgm:t>
    </dgm:pt>
    <dgm:pt modelId="{D43B1C24-0128-477A-B8B0-8256095D4A8E}" type="parTrans" cxnId="{BC382236-0156-4074-AF6F-75CBC220CF32}">
      <dgm:prSet/>
      <dgm:spPr/>
      <dgm:t>
        <a:bodyPr/>
        <a:lstStyle/>
        <a:p>
          <a:endParaRPr lang="en-US"/>
        </a:p>
      </dgm:t>
    </dgm:pt>
    <dgm:pt modelId="{CCE60CA1-05EA-4898-AACF-AF219E839B21}" type="sibTrans" cxnId="{BC382236-0156-4074-AF6F-75CBC220CF32}">
      <dgm:prSet/>
      <dgm:spPr/>
      <dgm:t>
        <a:bodyPr/>
        <a:lstStyle/>
        <a:p>
          <a:endParaRPr lang="en-US"/>
        </a:p>
      </dgm:t>
    </dgm:pt>
    <dgm:pt modelId="{1DA9F05B-C51D-4558-8FF0-46E2ED75CB85}">
      <dgm:prSet phldrT="[Text]"/>
      <dgm:spPr/>
      <dgm:t>
        <a:bodyPr/>
        <a:lstStyle/>
        <a:p>
          <a:r>
            <a:rPr kumimoji="1" lang="en-GB" dirty="0" smtClean="0"/>
            <a:t>Burst errors</a:t>
          </a:r>
          <a:endParaRPr lang="en-US" dirty="0"/>
        </a:p>
      </dgm:t>
    </dgm:pt>
    <dgm:pt modelId="{69E289A3-C246-4909-9D5C-9F42501AE322}" type="parTrans" cxnId="{E128397D-F1BE-4FAE-BADA-8471B0F2ECF3}">
      <dgm:prSet/>
      <dgm:spPr/>
      <dgm:t>
        <a:bodyPr/>
        <a:lstStyle/>
        <a:p>
          <a:endParaRPr lang="en-US"/>
        </a:p>
      </dgm:t>
    </dgm:pt>
    <dgm:pt modelId="{B2B5CCBC-F430-48F4-A959-99885192D2D6}" type="sibTrans" cxnId="{E128397D-F1BE-4FAE-BADA-8471B0F2ECF3}">
      <dgm:prSet/>
      <dgm:spPr/>
      <dgm:t>
        <a:bodyPr/>
        <a:lstStyle/>
        <a:p>
          <a:endParaRPr lang="en-US"/>
        </a:p>
      </dgm:t>
    </dgm:pt>
    <dgm:pt modelId="{C3CE6829-B58E-4E30-A604-C0D71FC0D62E}">
      <dgm:prSet phldrT="[Text]"/>
      <dgm:spPr/>
      <dgm:t>
        <a:bodyPr/>
        <a:lstStyle/>
        <a:p>
          <a:r>
            <a:rPr kumimoji="1" lang="en-GB" dirty="0" smtClean="0"/>
            <a:t>Contiguous sequence of </a:t>
          </a:r>
          <a:r>
            <a:rPr kumimoji="1" lang="en-GB" i="1" dirty="0" smtClean="0"/>
            <a:t>B</a:t>
          </a:r>
          <a:r>
            <a:rPr kumimoji="1" lang="en-GB" dirty="0" smtClean="0"/>
            <a:t> bits in which the first and last bits and any number of intermediate bits are received in error</a:t>
          </a:r>
          <a:endParaRPr lang="en-US" dirty="0"/>
        </a:p>
      </dgm:t>
    </dgm:pt>
    <dgm:pt modelId="{F81DFA47-4F01-49B8-A0FD-C20D74BEFC9D}" type="parTrans" cxnId="{26802CE9-DD44-4E9A-918D-CEC3F081FA5F}">
      <dgm:prSet/>
      <dgm:spPr/>
      <dgm:t>
        <a:bodyPr/>
        <a:lstStyle/>
        <a:p>
          <a:endParaRPr lang="en-US"/>
        </a:p>
      </dgm:t>
    </dgm:pt>
    <dgm:pt modelId="{9B0A940B-2145-48EC-B52A-304A0892AE15}" type="sibTrans" cxnId="{26802CE9-DD44-4E9A-918D-CEC3F081FA5F}">
      <dgm:prSet/>
      <dgm:spPr/>
      <dgm:t>
        <a:bodyPr/>
        <a:lstStyle/>
        <a:p>
          <a:endParaRPr lang="en-US"/>
        </a:p>
      </dgm:t>
    </dgm:pt>
    <dgm:pt modelId="{2BC13EDF-360E-405F-B904-91058DCA4582}">
      <dgm:prSet/>
      <dgm:spPr/>
      <dgm:t>
        <a:bodyPr/>
        <a:lstStyle/>
        <a:p>
          <a:r>
            <a:rPr kumimoji="1" lang="en-GB" dirty="0" smtClean="0"/>
            <a:t>Can occur in the presence of white noise</a:t>
          </a:r>
          <a:endParaRPr kumimoji="1" lang="en-GB" dirty="0"/>
        </a:p>
      </dgm:t>
    </dgm:pt>
    <dgm:pt modelId="{4DF648A5-FDF7-4DA2-96A1-3608E0DBD2CE}" type="parTrans" cxnId="{83C8AAE1-7A1D-44C8-880B-5BB4BA9D92FC}">
      <dgm:prSet/>
      <dgm:spPr/>
      <dgm:t>
        <a:bodyPr/>
        <a:lstStyle/>
        <a:p>
          <a:endParaRPr lang="en-US"/>
        </a:p>
      </dgm:t>
    </dgm:pt>
    <dgm:pt modelId="{ED590B47-40D8-40A0-8FDE-5A2B026A681B}" type="sibTrans" cxnId="{83C8AAE1-7A1D-44C8-880B-5BB4BA9D92FC}">
      <dgm:prSet/>
      <dgm:spPr/>
      <dgm:t>
        <a:bodyPr/>
        <a:lstStyle/>
        <a:p>
          <a:endParaRPr lang="en-US"/>
        </a:p>
      </dgm:t>
    </dgm:pt>
    <dgm:pt modelId="{D73F54E7-3C33-431A-A7A2-5BEC3B97ADBD}">
      <dgm:prSet/>
      <dgm:spPr/>
      <dgm:t>
        <a:bodyPr/>
        <a:lstStyle/>
        <a:p>
          <a:r>
            <a:rPr kumimoji="1" lang="en-GB" dirty="0" smtClean="0"/>
            <a:t>Can be caused by impulse noise or by fading in a mobile wireless environment</a:t>
          </a:r>
          <a:endParaRPr kumimoji="1" lang="en-GB" dirty="0"/>
        </a:p>
      </dgm:t>
    </dgm:pt>
    <dgm:pt modelId="{2B7AA9B7-D9A2-4DAD-BA31-10D135398B9A}" type="parTrans" cxnId="{1FCDF790-83CB-4E69-822D-582613205DA5}">
      <dgm:prSet/>
      <dgm:spPr/>
      <dgm:t>
        <a:bodyPr/>
        <a:lstStyle/>
        <a:p>
          <a:endParaRPr lang="en-US"/>
        </a:p>
      </dgm:t>
    </dgm:pt>
    <dgm:pt modelId="{8A367387-CA9F-4D57-838E-6DF591FECD95}" type="sibTrans" cxnId="{1FCDF790-83CB-4E69-822D-582613205DA5}">
      <dgm:prSet/>
      <dgm:spPr/>
      <dgm:t>
        <a:bodyPr/>
        <a:lstStyle/>
        <a:p>
          <a:endParaRPr lang="en-US"/>
        </a:p>
      </dgm:t>
    </dgm:pt>
    <dgm:pt modelId="{319E7ECE-B8B6-4584-8BD2-B4C0BFB53D39}">
      <dgm:prSet/>
      <dgm:spPr/>
      <dgm:t>
        <a:bodyPr/>
        <a:lstStyle/>
        <a:p>
          <a:r>
            <a:rPr kumimoji="1" lang="en-GB" dirty="0" smtClean="0"/>
            <a:t>Effects of burst errors are greater at higher data rates</a:t>
          </a:r>
          <a:endParaRPr kumimoji="1" lang="en-GB" dirty="0"/>
        </a:p>
      </dgm:t>
    </dgm:pt>
    <dgm:pt modelId="{3C6BE1FD-5CC0-4DAA-AE33-D9A5A90411B7}" type="parTrans" cxnId="{A7687D2C-D896-465A-814D-F5F4B3A3F4C6}">
      <dgm:prSet/>
      <dgm:spPr/>
      <dgm:t>
        <a:bodyPr/>
        <a:lstStyle/>
        <a:p>
          <a:endParaRPr lang="en-US"/>
        </a:p>
      </dgm:t>
    </dgm:pt>
    <dgm:pt modelId="{465F222B-81A8-499A-B8F2-BE31689D8DC0}" type="sibTrans" cxnId="{A7687D2C-D896-465A-814D-F5F4B3A3F4C6}">
      <dgm:prSet/>
      <dgm:spPr/>
      <dgm:t>
        <a:bodyPr/>
        <a:lstStyle/>
        <a:p>
          <a:endParaRPr lang="en-US"/>
        </a:p>
      </dgm:t>
    </dgm:pt>
    <dgm:pt modelId="{6A5C53F8-3825-1C45-8BA6-606E68EFB82F}" type="pres">
      <dgm:prSet presAssocID="{AD148E74-1A8B-4F4E-80E8-CBC9AE2ECBE8}" presName="theList" presStyleCnt="0">
        <dgm:presLayoutVars>
          <dgm:dir/>
          <dgm:animLvl val="lvl"/>
          <dgm:resizeHandles val="exact"/>
        </dgm:presLayoutVars>
      </dgm:prSet>
      <dgm:spPr/>
      <dgm:t>
        <a:bodyPr/>
        <a:lstStyle/>
        <a:p>
          <a:endParaRPr lang="en-US"/>
        </a:p>
      </dgm:t>
    </dgm:pt>
    <dgm:pt modelId="{D1D9CEFB-23CF-D645-ABF1-9EEC1AF5B0C4}" type="pres">
      <dgm:prSet presAssocID="{8B880426-B533-4D20-954A-864D72087630}" presName="compNode" presStyleCnt="0"/>
      <dgm:spPr/>
      <dgm:t>
        <a:bodyPr/>
        <a:lstStyle/>
        <a:p>
          <a:endParaRPr lang="en-US"/>
        </a:p>
      </dgm:t>
    </dgm:pt>
    <dgm:pt modelId="{452583DD-D0CC-1743-B3BB-C89336C1CA5B}" type="pres">
      <dgm:prSet presAssocID="{8B880426-B533-4D20-954A-864D72087630}" presName="aNode" presStyleLbl="bgShp" presStyleIdx="0" presStyleCnt="2"/>
      <dgm:spPr/>
      <dgm:t>
        <a:bodyPr/>
        <a:lstStyle/>
        <a:p>
          <a:endParaRPr lang="en-US"/>
        </a:p>
      </dgm:t>
    </dgm:pt>
    <dgm:pt modelId="{8E31368B-302E-754C-A330-AD7B7264FCB8}" type="pres">
      <dgm:prSet presAssocID="{8B880426-B533-4D20-954A-864D72087630}" presName="textNode" presStyleLbl="bgShp" presStyleIdx="0" presStyleCnt="2"/>
      <dgm:spPr/>
      <dgm:t>
        <a:bodyPr/>
        <a:lstStyle/>
        <a:p>
          <a:endParaRPr lang="en-US"/>
        </a:p>
      </dgm:t>
    </dgm:pt>
    <dgm:pt modelId="{7079BE15-BAA2-A344-904E-C5B0E4761F9D}" type="pres">
      <dgm:prSet presAssocID="{8B880426-B533-4D20-954A-864D72087630}" presName="compChildNode" presStyleCnt="0"/>
      <dgm:spPr/>
      <dgm:t>
        <a:bodyPr/>
        <a:lstStyle/>
        <a:p>
          <a:endParaRPr lang="en-US"/>
        </a:p>
      </dgm:t>
    </dgm:pt>
    <dgm:pt modelId="{5F3BA856-3369-944D-907D-C6E541111A3F}" type="pres">
      <dgm:prSet presAssocID="{8B880426-B533-4D20-954A-864D72087630}" presName="theInnerList" presStyleCnt="0"/>
      <dgm:spPr/>
      <dgm:t>
        <a:bodyPr/>
        <a:lstStyle/>
        <a:p>
          <a:endParaRPr lang="en-US"/>
        </a:p>
      </dgm:t>
    </dgm:pt>
    <dgm:pt modelId="{CE9C8F0F-0CCB-084D-9DBF-C1988C8DA7D9}" type="pres">
      <dgm:prSet presAssocID="{C6BA0ED9-C84F-449F-A2C8-2AE92E5FEAAC}" presName="childNode" presStyleLbl="node1" presStyleIdx="0" presStyleCnt="5">
        <dgm:presLayoutVars>
          <dgm:bulletEnabled val="1"/>
        </dgm:presLayoutVars>
      </dgm:prSet>
      <dgm:spPr/>
      <dgm:t>
        <a:bodyPr/>
        <a:lstStyle/>
        <a:p>
          <a:endParaRPr lang="en-US"/>
        </a:p>
      </dgm:t>
    </dgm:pt>
    <dgm:pt modelId="{01C6B314-7429-F347-A5AC-4B329745C614}" type="pres">
      <dgm:prSet presAssocID="{C6BA0ED9-C84F-449F-A2C8-2AE92E5FEAAC}" presName="aSpace2" presStyleCnt="0"/>
      <dgm:spPr/>
      <dgm:t>
        <a:bodyPr/>
        <a:lstStyle/>
        <a:p>
          <a:endParaRPr lang="en-US"/>
        </a:p>
      </dgm:t>
    </dgm:pt>
    <dgm:pt modelId="{E45ACBC0-97BD-914F-8F27-751D4E87D09C}" type="pres">
      <dgm:prSet presAssocID="{2BC13EDF-360E-405F-B904-91058DCA4582}" presName="childNode" presStyleLbl="node1" presStyleIdx="1" presStyleCnt="5">
        <dgm:presLayoutVars>
          <dgm:bulletEnabled val="1"/>
        </dgm:presLayoutVars>
      </dgm:prSet>
      <dgm:spPr/>
      <dgm:t>
        <a:bodyPr/>
        <a:lstStyle/>
        <a:p>
          <a:endParaRPr lang="en-US"/>
        </a:p>
      </dgm:t>
    </dgm:pt>
    <dgm:pt modelId="{30B368C1-8B09-3440-BE44-94BF6AB14FF4}" type="pres">
      <dgm:prSet presAssocID="{8B880426-B533-4D20-954A-864D72087630}" presName="aSpace" presStyleCnt="0"/>
      <dgm:spPr/>
      <dgm:t>
        <a:bodyPr/>
        <a:lstStyle/>
        <a:p>
          <a:endParaRPr lang="en-US"/>
        </a:p>
      </dgm:t>
    </dgm:pt>
    <dgm:pt modelId="{6767DFC7-EFD5-0C46-B339-5E8A75E966CC}" type="pres">
      <dgm:prSet presAssocID="{1DA9F05B-C51D-4558-8FF0-46E2ED75CB85}" presName="compNode" presStyleCnt="0"/>
      <dgm:spPr/>
      <dgm:t>
        <a:bodyPr/>
        <a:lstStyle/>
        <a:p>
          <a:endParaRPr lang="en-US"/>
        </a:p>
      </dgm:t>
    </dgm:pt>
    <dgm:pt modelId="{E3A7059D-618B-DC45-8060-AACA05B25FB8}" type="pres">
      <dgm:prSet presAssocID="{1DA9F05B-C51D-4558-8FF0-46E2ED75CB85}" presName="aNode" presStyleLbl="bgShp" presStyleIdx="1" presStyleCnt="2"/>
      <dgm:spPr/>
      <dgm:t>
        <a:bodyPr/>
        <a:lstStyle/>
        <a:p>
          <a:endParaRPr lang="en-US"/>
        </a:p>
      </dgm:t>
    </dgm:pt>
    <dgm:pt modelId="{9EC62603-55C3-2443-BA11-CCD1BEF6CBDB}" type="pres">
      <dgm:prSet presAssocID="{1DA9F05B-C51D-4558-8FF0-46E2ED75CB85}" presName="textNode" presStyleLbl="bgShp" presStyleIdx="1" presStyleCnt="2"/>
      <dgm:spPr/>
      <dgm:t>
        <a:bodyPr/>
        <a:lstStyle/>
        <a:p>
          <a:endParaRPr lang="en-US"/>
        </a:p>
      </dgm:t>
    </dgm:pt>
    <dgm:pt modelId="{28360D8D-799C-974A-86E9-89814B1C51C7}" type="pres">
      <dgm:prSet presAssocID="{1DA9F05B-C51D-4558-8FF0-46E2ED75CB85}" presName="compChildNode" presStyleCnt="0"/>
      <dgm:spPr/>
      <dgm:t>
        <a:bodyPr/>
        <a:lstStyle/>
        <a:p>
          <a:endParaRPr lang="en-US"/>
        </a:p>
      </dgm:t>
    </dgm:pt>
    <dgm:pt modelId="{8DECB979-100F-D24E-8085-B141BDDB0D02}" type="pres">
      <dgm:prSet presAssocID="{1DA9F05B-C51D-4558-8FF0-46E2ED75CB85}" presName="theInnerList" presStyleCnt="0"/>
      <dgm:spPr/>
      <dgm:t>
        <a:bodyPr/>
        <a:lstStyle/>
        <a:p>
          <a:endParaRPr lang="en-US"/>
        </a:p>
      </dgm:t>
    </dgm:pt>
    <dgm:pt modelId="{A9FDFA48-4752-734F-8DDA-10E446DDB2A8}" type="pres">
      <dgm:prSet presAssocID="{C3CE6829-B58E-4E30-A604-C0D71FC0D62E}" presName="childNode" presStyleLbl="node1" presStyleIdx="2" presStyleCnt="5">
        <dgm:presLayoutVars>
          <dgm:bulletEnabled val="1"/>
        </dgm:presLayoutVars>
      </dgm:prSet>
      <dgm:spPr/>
      <dgm:t>
        <a:bodyPr/>
        <a:lstStyle/>
        <a:p>
          <a:endParaRPr lang="en-US"/>
        </a:p>
      </dgm:t>
    </dgm:pt>
    <dgm:pt modelId="{81455C36-AC7C-1A42-A45E-33A2224CE3A8}" type="pres">
      <dgm:prSet presAssocID="{C3CE6829-B58E-4E30-A604-C0D71FC0D62E}" presName="aSpace2" presStyleCnt="0"/>
      <dgm:spPr/>
      <dgm:t>
        <a:bodyPr/>
        <a:lstStyle/>
        <a:p>
          <a:endParaRPr lang="en-US"/>
        </a:p>
      </dgm:t>
    </dgm:pt>
    <dgm:pt modelId="{C3754DD8-ED48-F14E-A98A-2D9AA43AE7B7}" type="pres">
      <dgm:prSet presAssocID="{D73F54E7-3C33-431A-A7A2-5BEC3B97ADBD}" presName="childNode" presStyleLbl="node1" presStyleIdx="3" presStyleCnt="5">
        <dgm:presLayoutVars>
          <dgm:bulletEnabled val="1"/>
        </dgm:presLayoutVars>
      </dgm:prSet>
      <dgm:spPr/>
      <dgm:t>
        <a:bodyPr/>
        <a:lstStyle/>
        <a:p>
          <a:endParaRPr lang="en-US"/>
        </a:p>
      </dgm:t>
    </dgm:pt>
    <dgm:pt modelId="{D2335FF2-146B-154F-91F9-0AB10DCDE7FD}" type="pres">
      <dgm:prSet presAssocID="{D73F54E7-3C33-431A-A7A2-5BEC3B97ADBD}" presName="aSpace2" presStyleCnt="0"/>
      <dgm:spPr/>
      <dgm:t>
        <a:bodyPr/>
        <a:lstStyle/>
        <a:p>
          <a:endParaRPr lang="en-US"/>
        </a:p>
      </dgm:t>
    </dgm:pt>
    <dgm:pt modelId="{DB2D72B1-0C31-8349-88FF-4FA36045DE62}" type="pres">
      <dgm:prSet presAssocID="{319E7ECE-B8B6-4584-8BD2-B4C0BFB53D39}" presName="childNode" presStyleLbl="node1" presStyleIdx="4" presStyleCnt="5">
        <dgm:presLayoutVars>
          <dgm:bulletEnabled val="1"/>
        </dgm:presLayoutVars>
      </dgm:prSet>
      <dgm:spPr/>
      <dgm:t>
        <a:bodyPr/>
        <a:lstStyle/>
        <a:p>
          <a:endParaRPr lang="en-US"/>
        </a:p>
      </dgm:t>
    </dgm:pt>
  </dgm:ptLst>
  <dgm:cxnLst>
    <dgm:cxn modelId="{C90D2E47-904B-4B3D-BAE3-53EDA79ADA4B}" srcId="{AD148E74-1A8B-4F4E-80E8-CBC9AE2ECBE8}" destId="{8B880426-B533-4D20-954A-864D72087630}" srcOrd="0" destOrd="0" parTransId="{43AE40FC-9EB8-4259-A85A-071892836A2F}" sibTransId="{233A0B24-19A1-4BAD-A90B-73FBCB44F7DA}"/>
    <dgm:cxn modelId="{CF86309C-C9F8-F948-9E54-755176F526F2}" type="presOf" srcId="{8B880426-B533-4D20-954A-864D72087630}" destId="{452583DD-D0CC-1743-B3BB-C89336C1CA5B}" srcOrd="0" destOrd="0" presId="urn:microsoft.com/office/officeart/2005/8/layout/lProcess2"/>
    <dgm:cxn modelId="{AA35CFD3-9EB8-3A4B-99E9-89AC68EA911C}" type="presOf" srcId="{8B880426-B533-4D20-954A-864D72087630}" destId="{8E31368B-302E-754C-A330-AD7B7264FCB8}" srcOrd="1" destOrd="0" presId="urn:microsoft.com/office/officeart/2005/8/layout/lProcess2"/>
    <dgm:cxn modelId="{E128397D-F1BE-4FAE-BADA-8471B0F2ECF3}" srcId="{AD148E74-1A8B-4F4E-80E8-CBC9AE2ECBE8}" destId="{1DA9F05B-C51D-4558-8FF0-46E2ED75CB85}" srcOrd="1" destOrd="0" parTransId="{69E289A3-C246-4909-9D5C-9F42501AE322}" sibTransId="{B2B5CCBC-F430-48F4-A959-99885192D2D6}"/>
    <dgm:cxn modelId="{17C9AB8C-5308-5B44-8400-8AB2533F8B8F}" type="presOf" srcId="{319E7ECE-B8B6-4584-8BD2-B4C0BFB53D39}" destId="{DB2D72B1-0C31-8349-88FF-4FA36045DE62}" srcOrd="0" destOrd="0" presId="urn:microsoft.com/office/officeart/2005/8/layout/lProcess2"/>
    <dgm:cxn modelId="{A7687D2C-D896-465A-814D-F5F4B3A3F4C6}" srcId="{1DA9F05B-C51D-4558-8FF0-46E2ED75CB85}" destId="{319E7ECE-B8B6-4584-8BD2-B4C0BFB53D39}" srcOrd="2" destOrd="0" parTransId="{3C6BE1FD-5CC0-4DAA-AE33-D9A5A90411B7}" sibTransId="{465F222B-81A8-499A-B8F2-BE31689D8DC0}"/>
    <dgm:cxn modelId="{4509AAFA-1879-3443-A9BE-C322DEB5A074}" type="presOf" srcId="{1DA9F05B-C51D-4558-8FF0-46E2ED75CB85}" destId="{9EC62603-55C3-2443-BA11-CCD1BEF6CBDB}" srcOrd="1" destOrd="0" presId="urn:microsoft.com/office/officeart/2005/8/layout/lProcess2"/>
    <dgm:cxn modelId="{125B2B51-3B5C-3143-849F-84CBD3F6C451}" type="presOf" srcId="{C6BA0ED9-C84F-449F-A2C8-2AE92E5FEAAC}" destId="{CE9C8F0F-0CCB-084D-9DBF-C1988C8DA7D9}" srcOrd="0" destOrd="0" presId="urn:microsoft.com/office/officeart/2005/8/layout/lProcess2"/>
    <dgm:cxn modelId="{26802CE9-DD44-4E9A-918D-CEC3F081FA5F}" srcId="{1DA9F05B-C51D-4558-8FF0-46E2ED75CB85}" destId="{C3CE6829-B58E-4E30-A604-C0D71FC0D62E}" srcOrd="0" destOrd="0" parTransId="{F81DFA47-4F01-49B8-A0FD-C20D74BEFC9D}" sibTransId="{9B0A940B-2145-48EC-B52A-304A0892AE15}"/>
    <dgm:cxn modelId="{E6DDA2D8-0BB3-384B-AB72-97B21BB3CC7D}" type="presOf" srcId="{2BC13EDF-360E-405F-B904-91058DCA4582}" destId="{E45ACBC0-97BD-914F-8F27-751D4E87D09C}" srcOrd="0" destOrd="0" presId="urn:microsoft.com/office/officeart/2005/8/layout/lProcess2"/>
    <dgm:cxn modelId="{BC382236-0156-4074-AF6F-75CBC220CF32}" srcId="{8B880426-B533-4D20-954A-864D72087630}" destId="{C6BA0ED9-C84F-449F-A2C8-2AE92E5FEAAC}" srcOrd="0" destOrd="0" parTransId="{D43B1C24-0128-477A-B8B0-8256095D4A8E}" sibTransId="{CCE60CA1-05EA-4898-AACF-AF219E839B21}"/>
    <dgm:cxn modelId="{E5A0825E-DB3D-944F-A1C5-2DF4AFAE379D}" type="presOf" srcId="{D73F54E7-3C33-431A-A7A2-5BEC3B97ADBD}" destId="{C3754DD8-ED48-F14E-A98A-2D9AA43AE7B7}" srcOrd="0" destOrd="0" presId="urn:microsoft.com/office/officeart/2005/8/layout/lProcess2"/>
    <dgm:cxn modelId="{1FCDF790-83CB-4E69-822D-582613205DA5}" srcId="{1DA9F05B-C51D-4558-8FF0-46E2ED75CB85}" destId="{D73F54E7-3C33-431A-A7A2-5BEC3B97ADBD}" srcOrd="1" destOrd="0" parTransId="{2B7AA9B7-D9A2-4DAD-BA31-10D135398B9A}" sibTransId="{8A367387-CA9F-4D57-838E-6DF591FECD95}"/>
    <dgm:cxn modelId="{3FF2968D-3228-1A43-A048-1B485432CB35}" type="presOf" srcId="{C3CE6829-B58E-4E30-A604-C0D71FC0D62E}" destId="{A9FDFA48-4752-734F-8DDA-10E446DDB2A8}" srcOrd="0" destOrd="0" presId="urn:microsoft.com/office/officeart/2005/8/layout/lProcess2"/>
    <dgm:cxn modelId="{83C8AAE1-7A1D-44C8-880B-5BB4BA9D92FC}" srcId="{8B880426-B533-4D20-954A-864D72087630}" destId="{2BC13EDF-360E-405F-B904-91058DCA4582}" srcOrd="1" destOrd="0" parTransId="{4DF648A5-FDF7-4DA2-96A1-3608E0DBD2CE}" sibTransId="{ED590B47-40D8-40A0-8FDE-5A2B026A681B}"/>
    <dgm:cxn modelId="{9CD3D684-F595-4244-AEEC-AF2B4844F4F3}" type="presOf" srcId="{AD148E74-1A8B-4F4E-80E8-CBC9AE2ECBE8}" destId="{6A5C53F8-3825-1C45-8BA6-606E68EFB82F}" srcOrd="0" destOrd="0" presId="urn:microsoft.com/office/officeart/2005/8/layout/lProcess2"/>
    <dgm:cxn modelId="{B1E0E8A3-2755-9B4C-8FB3-BF37EC26C973}" type="presOf" srcId="{1DA9F05B-C51D-4558-8FF0-46E2ED75CB85}" destId="{E3A7059D-618B-DC45-8060-AACA05B25FB8}" srcOrd="0" destOrd="0" presId="urn:microsoft.com/office/officeart/2005/8/layout/lProcess2"/>
    <dgm:cxn modelId="{D5D9681F-4D2E-C049-8358-4F159D0BEFAA}" type="presParOf" srcId="{6A5C53F8-3825-1C45-8BA6-606E68EFB82F}" destId="{D1D9CEFB-23CF-D645-ABF1-9EEC1AF5B0C4}" srcOrd="0" destOrd="0" presId="urn:microsoft.com/office/officeart/2005/8/layout/lProcess2"/>
    <dgm:cxn modelId="{3D46F7B0-730A-F34B-A67A-E9551A850995}" type="presParOf" srcId="{D1D9CEFB-23CF-D645-ABF1-9EEC1AF5B0C4}" destId="{452583DD-D0CC-1743-B3BB-C89336C1CA5B}" srcOrd="0" destOrd="0" presId="urn:microsoft.com/office/officeart/2005/8/layout/lProcess2"/>
    <dgm:cxn modelId="{CEDA0E5D-8CAB-4D40-81B8-992AF209C640}" type="presParOf" srcId="{D1D9CEFB-23CF-D645-ABF1-9EEC1AF5B0C4}" destId="{8E31368B-302E-754C-A330-AD7B7264FCB8}" srcOrd="1" destOrd="0" presId="urn:microsoft.com/office/officeart/2005/8/layout/lProcess2"/>
    <dgm:cxn modelId="{3BA1F477-A808-A540-876C-53579B2A4349}" type="presParOf" srcId="{D1D9CEFB-23CF-D645-ABF1-9EEC1AF5B0C4}" destId="{7079BE15-BAA2-A344-904E-C5B0E4761F9D}" srcOrd="2" destOrd="0" presId="urn:microsoft.com/office/officeart/2005/8/layout/lProcess2"/>
    <dgm:cxn modelId="{BF69ABBE-8C74-9F48-B3AB-438D7CE1CF08}" type="presParOf" srcId="{7079BE15-BAA2-A344-904E-C5B0E4761F9D}" destId="{5F3BA856-3369-944D-907D-C6E541111A3F}" srcOrd="0" destOrd="0" presId="urn:microsoft.com/office/officeart/2005/8/layout/lProcess2"/>
    <dgm:cxn modelId="{C8DFC331-D19C-DD48-94E0-3808262D416F}" type="presParOf" srcId="{5F3BA856-3369-944D-907D-C6E541111A3F}" destId="{CE9C8F0F-0CCB-084D-9DBF-C1988C8DA7D9}" srcOrd="0" destOrd="0" presId="urn:microsoft.com/office/officeart/2005/8/layout/lProcess2"/>
    <dgm:cxn modelId="{694707EC-A4A8-D94E-B851-AB6FB4BAD8B8}" type="presParOf" srcId="{5F3BA856-3369-944D-907D-C6E541111A3F}" destId="{01C6B314-7429-F347-A5AC-4B329745C614}" srcOrd="1" destOrd="0" presId="urn:microsoft.com/office/officeart/2005/8/layout/lProcess2"/>
    <dgm:cxn modelId="{97E5FFC7-0755-BB43-BEFD-17C1F246A068}" type="presParOf" srcId="{5F3BA856-3369-944D-907D-C6E541111A3F}" destId="{E45ACBC0-97BD-914F-8F27-751D4E87D09C}" srcOrd="2" destOrd="0" presId="urn:microsoft.com/office/officeart/2005/8/layout/lProcess2"/>
    <dgm:cxn modelId="{6DE8E261-AD4A-A04E-8E76-4C7DCC890817}" type="presParOf" srcId="{6A5C53F8-3825-1C45-8BA6-606E68EFB82F}" destId="{30B368C1-8B09-3440-BE44-94BF6AB14FF4}" srcOrd="1" destOrd="0" presId="urn:microsoft.com/office/officeart/2005/8/layout/lProcess2"/>
    <dgm:cxn modelId="{4B762727-F8A2-6B4E-96BD-5BDE7FB6349F}" type="presParOf" srcId="{6A5C53F8-3825-1C45-8BA6-606E68EFB82F}" destId="{6767DFC7-EFD5-0C46-B339-5E8A75E966CC}" srcOrd="2" destOrd="0" presId="urn:microsoft.com/office/officeart/2005/8/layout/lProcess2"/>
    <dgm:cxn modelId="{1DDBACB0-7E53-4D4F-8FE5-55DC7ACEE229}" type="presParOf" srcId="{6767DFC7-EFD5-0C46-B339-5E8A75E966CC}" destId="{E3A7059D-618B-DC45-8060-AACA05B25FB8}" srcOrd="0" destOrd="0" presId="urn:microsoft.com/office/officeart/2005/8/layout/lProcess2"/>
    <dgm:cxn modelId="{16EA9186-F179-E946-B76C-1B59B9917A46}" type="presParOf" srcId="{6767DFC7-EFD5-0C46-B339-5E8A75E966CC}" destId="{9EC62603-55C3-2443-BA11-CCD1BEF6CBDB}" srcOrd="1" destOrd="0" presId="urn:microsoft.com/office/officeart/2005/8/layout/lProcess2"/>
    <dgm:cxn modelId="{AA552CD7-E684-F34A-8922-197E84F7B2AA}" type="presParOf" srcId="{6767DFC7-EFD5-0C46-B339-5E8A75E966CC}" destId="{28360D8D-799C-974A-86E9-89814B1C51C7}" srcOrd="2" destOrd="0" presId="urn:microsoft.com/office/officeart/2005/8/layout/lProcess2"/>
    <dgm:cxn modelId="{D101E661-05C9-EC49-9964-0B4BC9957644}" type="presParOf" srcId="{28360D8D-799C-974A-86E9-89814B1C51C7}" destId="{8DECB979-100F-D24E-8085-B141BDDB0D02}" srcOrd="0" destOrd="0" presId="urn:microsoft.com/office/officeart/2005/8/layout/lProcess2"/>
    <dgm:cxn modelId="{C3211EA6-959A-3F41-B87A-3F2A644B2438}" type="presParOf" srcId="{8DECB979-100F-D24E-8085-B141BDDB0D02}" destId="{A9FDFA48-4752-734F-8DDA-10E446DDB2A8}" srcOrd="0" destOrd="0" presId="urn:microsoft.com/office/officeart/2005/8/layout/lProcess2"/>
    <dgm:cxn modelId="{385A0975-3F37-0A46-9857-D6F97B9CE4B9}" type="presParOf" srcId="{8DECB979-100F-D24E-8085-B141BDDB0D02}" destId="{81455C36-AC7C-1A42-A45E-33A2224CE3A8}" srcOrd="1" destOrd="0" presId="urn:microsoft.com/office/officeart/2005/8/layout/lProcess2"/>
    <dgm:cxn modelId="{10940C93-E55B-C049-B9D0-2FC5886EFB8D}" type="presParOf" srcId="{8DECB979-100F-D24E-8085-B141BDDB0D02}" destId="{C3754DD8-ED48-F14E-A98A-2D9AA43AE7B7}" srcOrd="2" destOrd="0" presId="urn:microsoft.com/office/officeart/2005/8/layout/lProcess2"/>
    <dgm:cxn modelId="{60F40B48-2BFA-AC42-8EFE-32C1841440E2}" type="presParOf" srcId="{8DECB979-100F-D24E-8085-B141BDDB0D02}" destId="{D2335FF2-146B-154F-91F9-0AB10DCDE7FD}" srcOrd="3" destOrd="0" presId="urn:microsoft.com/office/officeart/2005/8/layout/lProcess2"/>
    <dgm:cxn modelId="{984BF945-B321-E64E-8A50-F43884A9825E}" type="presParOf" srcId="{8DECB979-100F-D24E-8085-B141BDDB0D02}" destId="{DB2D72B1-0C31-8349-88FF-4FA36045DE62}" srcOrd="4" destOrd="0" presId="urn:microsoft.com/office/officeart/2005/8/layout/l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D6CDB1-4EDD-624A-B9AB-C2C6BFE825BE}" type="doc">
      <dgm:prSet loTypeId="urn:microsoft.com/office/officeart/2005/8/layout/chevron2" loCatId="list" qsTypeId="urn:microsoft.com/office/officeart/2005/8/quickstyle/simple4" qsCatId="simple" csTypeId="urn:microsoft.com/office/officeart/2005/8/colors/accent1_2" csCatId="accent1" phldr="1"/>
      <dgm:spPr/>
      <dgm:t>
        <a:bodyPr/>
        <a:lstStyle/>
        <a:p>
          <a:endParaRPr lang="en-US"/>
        </a:p>
      </dgm:t>
    </dgm:pt>
    <dgm:pt modelId="{AB69C466-4F50-744E-A167-B18184601FE8}">
      <dgm:prSet phldrT="[Text]"/>
      <dgm:spPr/>
      <dgm:t>
        <a:bodyPr/>
        <a:lstStyle/>
        <a:p>
          <a:r>
            <a:rPr kumimoji="1" lang="en-US" dirty="0" err="1" smtClean="0">
              <a:solidFill>
                <a:srgbClr val="004040"/>
              </a:solidFill>
            </a:rPr>
            <a:t>P</a:t>
          </a:r>
          <a:r>
            <a:rPr lang="en-US" baseline="-25000" dirty="0" err="1" smtClean="0">
              <a:solidFill>
                <a:srgbClr val="004040"/>
              </a:solidFill>
              <a:latin typeface="Times New Roman" pitchFamily="-110" charset="0"/>
            </a:rPr>
            <a:t>b</a:t>
          </a:r>
          <a:endParaRPr lang="en-US" dirty="0">
            <a:solidFill>
              <a:srgbClr val="004040"/>
            </a:solidFill>
          </a:endParaRPr>
        </a:p>
      </dgm:t>
    </dgm:pt>
    <dgm:pt modelId="{DD23984A-A52C-4D4F-8B78-0ED5B953A433}" type="parTrans" cxnId="{5222AC7E-D74C-CF45-87DC-01CF89D0F6F7}">
      <dgm:prSet/>
      <dgm:spPr/>
      <dgm:t>
        <a:bodyPr/>
        <a:lstStyle/>
        <a:p>
          <a:endParaRPr lang="en-US"/>
        </a:p>
      </dgm:t>
    </dgm:pt>
    <dgm:pt modelId="{FAADDEF4-29BB-6B49-9773-862419D9DD57}" type="sibTrans" cxnId="{5222AC7E-D74C-CF45-87DC-01CF89D0F6F7}">
      <dgm:prSet/>
      <dgm:spPr/>
      <dgm:t>
        <a:bodyPr/>
        <a:lstStyle/>
        <a:p>
          <a:endParaRPr lang="en-US"/>
        </a:p>
      </dgm:t>
    </dgm:pt>
    <dgm:pt modelId="{6F664F28-BEEC-9B4F-A80C-6025216D375B}">
      <dgm:prSet/>
      <dgm:spPr/>
      <dgm:t>
        <a:bodyPr/>
        <a:lstStyle/>
        <a:p>
          <a:r>
            <a:rPr kumimoji="1" lang="en-US" dirty="0" smtClean="0">
              <a:solidFill>
                <a:srgbClr val="004040"/>
              </a:solidFill>
            </a:rPr>
            <a:t>P</a:t>
          </a:r>
          <a:r>
            <a:rPr lang="en-US" baseline="-25000" dirty="0" smtClean="0">
              <a:solidFill>
                <a:srgbClr val="004040"/>
              </a:solidFill>
              <a:latin typeface="Times New Roman" pitchFamily="-110" charset="0"/>
            </a:rPr>
            <a:t>1</a:t>
          </a:r>
          <a:endParaRPr kumimoji="1" lang="en-US" dirty="0" smtClean="0">
            <a:solidFill>
              <a:srgbClr val="004040"/>
            </a:solidFill>
          </a:endParaRPr>
        </a:p>
      </dgm:t>
    </dgm:pt>
    <dgm:pt modelId="{CBE6ECA0-265C-C74D-B1B7-1FEB7ED1C55C}" type="parTrans" cxnId="{CF6DA2C6-1F6D-8748-B7B9-B18B36EA7935}">
      <dgm:prSet/>
      <dgm:spPr/>
      <dgm:t>
        <a:bodyPr/>
        <a:lstStyle/>
        <a:p>
          <a:endParaRPr lang="en-US"/>
        </a:p>
      </dgm:t>
    </dgm:pt>
    <dgm:pt modelId="{98D4E717-EE4A-C440-80B0-0670741F75BF}" type="sibTrans" cxnId="{CF6DA2C6-1F6D-8748-B7B9-B18B36EA7935}">
      <dgm:prSet/>
      <dgm:spPr/>
      <dgm:t>
        <a:bodyPr/>
        <a:lstStyle/>
        <a:p>
          <a:endParaRPr lang="en-US"/>
        </a:p>
      </dgm:t>
    </dgm:pt>
    <dgm:pt modelId="{2B2C375A-7D5E-F74C-BD47-C150F8CE27A8}">
      <dgm:prSet/>
      <dgm:spPr/>
      <dgm:t>
        <a:bodyPr/>
        <a:lstStyle/>
        <a:p>
          <a:r>
            <a:rPr kumimoji="1" lang="en-US" dirty="0" smtClean="0">
              <a:solidFill>
                <a:srgbClr val="004040"/>
              </a:solidFill>
            </a:rPr>
            <a:t>P</a:t>
          </a:r>
          <a:r>
            <a:rPr lang="en-US" baseline="-25000" dirty="0" smtClean="0">
              <a:solidFill>
                <a:srgbClr val="004040"/>
              </a:solidFill>
              <a:latin typeface="Times New Roman" pitchFamily="-110" charset="0"/>
            </a:rPr>
            <a:t>2</a:t>
          </a:r>
          <a:endParaRPr kumimoji="1" lang="en-US" dirty="0" smtClean="0">
            <a:solidFill>
              <a:srgbClr val="004040"/>
            </a:solidFill>
          </a:endParaRPr>
        </a:p>
      </dgm:t>
    </dgm:pt>
    <dgm:pt modelId="{78CB2792-18EC-4440-A8EE-F8C4B5AB7835}" type="parTrans" cxnId="{A327F90C-B4CA-684A-8CA6-6AD2EE0C3549}">
      <dgm:prSet/>
      <dgm:spPr/>
      <dgm:t>
        <a:bodyPr/>
        <a:lstStyle/>
        <a:p>
          <a:endParaRPr lang="en-US"/>
        </a:p>
      </dgm:t>
    </dgm:pt>
    <dgm:pt modelId="{65CD4ED0-06F1-9E46-9A33-AF08719CEFDE}" type="sibTrans" cxnId="{A327F90C-B4CA-684A-8CA6-6AD2EE0C3549}">
      <dgm:prSet/>
      <dgm:spPr/>
      <dgm:t>
        <a:bodyPr/>
        <a:lstStyle/>
        <a:p>
          <a:endParaRPr lang="en-US"/>
        </a:p>
      </dgm:t>
    </dgm:pt>
    <dgm:pt modelId="{40103D03-8E9E-7D4E-8554-77C0DC8390D3}">
      <dgm:prSet/>
      <dgm:spPr/>
      <dgm:t>
        <a:bodyPr/>
        <a:lstStyle/>
        <a:p>
          <a:r>
            <a:rPr kumimoji="1" lang="en-US" dirty="0" smtClean="0">
              <a:solidFill>
                <a:srgbClr val="004040"/>
              </a:solidFill>
            </a:rPr>
            <a:t>P</a:t>
          </a:r>
          <a:r>
            <a:rPr lang="en-US" baseline="-25000" dirty="0" smtClean="0">
              <a:solidFill>
                <a:srgbClr val="004040"/>
              </a:solidFill>
              <a:latin typeface="Times New Roman" pitchFamily="-110" charset="0"/>
            </a:rPr>
            <a:t>3</a:t>
          </a:r>
          <a:endParaRPr kumimoji="1" lang="en-US" dirty="0" smtClean="0">
            <a:solidFill>
              <a:srgbClr val="004040"/>
            </a:solidFill>
          </a:endParaRPr>
        </a:p>
      </dgm:t>
    </dgm:pt>
    <dgm:pt modelId="{FE696EE2-1ECE-E84B-B4E6-3C98A412CC84}" type="parTrans" cxnId="{DD239FF5-3DA5-B849-93A3-77C4108F44A6}">
      <dgm:prSet/>
      <dgm:spPr/>
      <dgm:t>
        <a:bodyPr/>
        <a:lstStyle/>
        <a:p>
          <a:endParaRPr lang="en-US"/>
        </a:p>
      </dgm:t>
    </dgm:pt>
    <dgm:pt modelId="{4FC33269-F6C4-EB4F-B793-D3BEA20A1A0A}" type="sibTrans" cxnId="{DD239FF5-3DA5-B849-93A3-77C4108F44A6}">
      <dgm:prSet/>
      <dgm:spPr/>
      <dgm:t>
        <a:bodyPr/>
        <a:lstStyle/>
        <a:p>
          <a:endParaRPr lang="en-US"/>
        </a:p>
      </dgm:t>
    </dgm:pt>
    <dgm:pt modelId="{B517D6CB-B6B3-8A42-9175-17556F62851D}">
      <dgm:prSet phldrT="[Text]"/>
      <dgm:spPr/>
      <dgm:t>
        <a:bodyPr/>
        <a:lstStyle/>
        <a:p>
          <a:r>
            <a:rPr kumimoji="1" lang="en-US" dirty="0" smtClean="0"/>
            <a:t> Probability that a bit is received in error; also known as the bit error rate (BER)</a:t>
          </a:r>
          <a:endParaRPr lang="en-US" dirty="0"/>
        </a:p>
      </dgm:t>
    </dgm:pt>
    <dgm:pt modelId="{4F545323-613C-1F4C-B7E1-426EF36E2804}" type="parTrans" cxnId="{554CF535-D6C7-6B4C-9EF9-EF113C94C709}">
      <dgm:prSet/>
      <dgm:spPr/>
      <dgm:t>
        <a:bodyPr/>
        <a:lstStyle/>
        <a:p>
          <a:endParaRPr lang="en-US"/>
        </a:p>
      </dgm:t>
    </dgm:pt>
    <dgm:pt modelId="{1018D5D0-D651-0E40-87E7-1B2135C66B77}" type="sibTrans" cxnId="{554CF535-D6C7-6B4C-9EF9-EF113C94C709}">
      <dgm:prSet/>
      <dgm:spPr/>
      <dgm:t>
        <a:bodyPr/>
        <a:lstStyle/>
        <a:p>
          <a:endParaRPr lang="en-US"/>
        </a:p>
      </dgm:t>
    </dgm:pt>
    <dgm:pt modelId="{FD56C30D-344F-BD49-A0F3-6107F600C6B2}">
      <dgm:prSet/>
      <dgm:spPr/>
      <dgm:t>
        <a:bodyPr/>
        <a:lstStyle/>
        <a:p>
          <a:r>
            <a:rPr kumimoji="1" lang="en-US" dirty="0" smtClean="0"/>
            <a:t>Probability that a frame arrives with no bit errors</a:t>
          </a:r>
        </a:p>
      </dgm:t>
    </dgm:pt>
    <dgm:pt modelId="{17BF42A8-14A0-784C-847C-7549D2D80B11}" type="parTrans" cxnId="{6419F643-1FA1-3C4B-884B-7EFBD1B39AD6}">
      <dgm:prSet/>
      <dgm:spPr/>
      <dgm:t>
        <a:bodyPr/>
        <a:lstStyle/>
        <a:p>
          <a:endParaRPr lang="en-US"/>
        </a:p>
      </dgm:t>
    </dgm:pt>
    <dgm:pt modelId="{F88B1C30-DDA8-6E40-B888-468B9D344B15}" type="sibTrans" cxnId="{6419F643-1FA1-3C4B-884B-7EFBD1B39AD6}">
      <dgm:prSet/>
      <dgm:spPr/>
      <dgm:t>
        <a:bodyPr/>
        <a:lstStyle/>
        <a:p>
          <a:endParaRPr lang="en-US"/>
        </a:p>
      </dgm:t>
    </dgm:pt>
    <dgm:pt modelId="{FE839421-A109-7242-9EF3-AAEEB102E961}">
      <dgm:prSet/>
      <dgm:spPr/>
      <dgm:t>
        <a:bodyPr/>
        <a:lstStyle/>
        <a:p>
          <a:r>
            <a:rPr kumimoji="1" lang="en-US" dirty="0" smtClean="0"/>
            <a:t>Probability that, with an error-detecting algorithm in use, a frame arrives with one or more undetected errors</a:t>
          </a:r>
        </a:p>
      </dgm:t>
    </dgm:pt>
    <dgm:pt modelId="{53F52A37-0853-D342-9C05-F8BDCDE2C352}" type="parTrans" cxnId="{120C1BCC-7EF6-1B41-8C62-A387ABC6BEA2}">
      <dgm:prSet/>
      <dgm:spPr/>
      <dgm:t>
        <a:bodyPr/>
        <a:lstStyle/>
        <a:p>
          <a:endParaRPr lang="en-US"/>
        </a:p>
      </dgm:t>
    </dgm:pt>
    <dgm:pt modelId="{0C86D31B-F4B6-D344-B0C9-27B311D908DA}" type="sibTrans" cxnId="{120C1BCC-7EF6-1B41-8C62-A387ABC6BEA2}">
      <dgm:prSet/>
      <dgm:spPr/>
      <dgm:t>
        <a:bodyPr/>
        <a:lstStyle/>
        <a:p>
          <a:endParaRPr lang="en-US"/>
        </a:p>
      </dgm:t>
    </dgm:pt>
    <dgm:pt modelId="{540BE9A0-5971-E341-B64E-2A92D9D2E55A}">
      <dgm:prSet/>
      <dgm:spPr/>
      <dgm:t>
        <a:bodyPr/>
        <a:lstStyle/>
        <a:p>
          <a:r>
            <a:rPr kumimoji="1" lang="en-US" dirty="0" smtClean="0"/>
            <a:t>Probability that, with an error-detecting algorithm in use, a frame arrives with one or more detected bit errors but no undetected bit errors</a:t>
          </a:r>
        </a:p>
      </dgm:t>
    </dgm:pt>
    <dgm:pt modelId="{2EB2117D-0C8A-BA47-A1B5-CDED79C461BB}" type="parTrans" cxnId="{FEC0FAB1-DA29-5649-81BE-49949BBE03C9}">
      <dgm:prSet/>
      <dgm:spPr/>
      <dgm:t>
        <a:bodyPr/>
        <a:lstStyle/>
        <a:p>
          <a:endParaRPr lang="en-US"/>
        </a:p>
      </dgm:t>
    </dgm:pt>
    <dgm:pt modelId="{B25DC719-6264-E746-84BF-9C2D91F00900}" type="sibTrans" cxnId="{FEC0FAB1-DA29-5649-81BE-49949BBE03C9}">
      <dgm:prSet/>
      <dgm:spPr/>
      <dgm:t>
        <a:bodyPr/>
        <a:lstStyle/>
        <a:p>
          <a:endParaRPr lang="en-US"/>
        </a:p>
      </dgm:t>
    </dgm:pt>
    <dgm:pt modelId="{4969CEB7-B6BB-664E-A042-0B686F05946E}" type="pres">
      <dgm:prSet presAssocID="{7AD6CDB1-4EDD-624A-B9AB-C2C6BFE825BE}" presName="linearFlow" presStyleCnt="0">
        <dgm:presLayoutVars>
          <dgm:dir/>
          <dgm:animLvl val="lvl"/>
          <dgm:resizeHandles val="exact"/>
        </dgm:presLayoutVars>
      </dgm:prSet>
      <dgm:spPr/>
      <dgm:t>
        <a:bodyPr/>
        <a:lstStyle/>
        <a:p>
          <a:endParaRPr lang="en-US"/>
        </a:p>
      </dgm:t>
    </dgm:pt>
    <dgm:pt modelId="{3E7C9F67-73D6-204F-8AD7-6D7441F9464A}" type="pres">
      <dgm:prSet presAssocID="{AB69C466-4F50-744E-A167-B18184601FE8}" presName="composite" presStyleCnt="0"/>
      <dgm:spPr/>
    </dgm:pt>
    <dgm:pt modelId="{5991137D-5DFE-5840-992F-529F42679F6E}" type="pres">
      <dgm:prSet presAssocID="{AB69C466-4F50-744E-A167-B18184601FE8}" presName="parentText" presStyleLbl="alignNode1" presStyleIdx="0" presStyleCnt="4">
        <dgm:presLayoutVars>
          <dgm:chMax val="1"/>
          <dgm:bulletEnabled val="1"/>
        </dgm:presLayoutVars>
      </dgm:prSet>
      <dgm:spPr/>
      <dgm:t>
        <a:bodyPr/>
        <a:lstStyle/>
        <a:p>
          <a:endParaRPr lang="en-US"/>
        </a:p>
      </dgm:t>
    </dgm:pt>
    <dgm:pt modelId="{43B6B31C-1F42-0F44-8FE8-427612EA71CA}" type="pres">
      <dgm:prSet presAssocID="{AB69C466-4F50-744E-A167-B18184601FE8}" presName="descendantText" presStyleLbl="alignAcc1" presStyleIdx="0" presStyleCnt="4">
        <dgm:presLayoutVars>
          <dgm:bulletEnabled val="1"/>
        </dgm:presLayoutVars>
      </dgm:prSet>
      <dgm:spPr/>
      <dgm:t>
        <a:bodyPr/>
        <a:lstStyle/>
        <a:p>
          <a:endParaRPr lang="en-US"/>
        </a:p>
      </dgm:t>
    </dgm:pt>
    <dgm:pt modelId="{60937E12-002B-AA46-BC87-C30FDC6F0A60}" type="pres">
      <dgm:prSet presAssocID="{FAADDEF4-29BB-6B49-9773-862419D9DD57}" presName="sp" presStyleCnt="0"/>
      <dgm:spPr/>
    </dgm:pt>
    <dgm:pt modelId="{F9E0BB37-6BD4-4443-9494-5116EBDD979E}" type="pres">
      <dgm:prSet presAssocID="{6F664F28-BEEC-9B4F-A80C-6025216D375B}" presName="composite" presStyleCnt="0"/>
      <dgm:spPr/>
    </dgm:pt>
    <dgm:pt modelId="{A7ED5C28-CA43-0B41-9803-3CE734F5194D}" type="pres">
      <dgm:prSet presAssocID="{6F664F28-BEEC-9B4F-A80C-6025216D375B}" presName="parentText" presStyleLbl="alignNode1" presStyleIdx="1" presStyleCnt="4">
        <dgm:presLayoutVars>
          <dgm:chMax val="1"/>
          <dgm:bulletEnabled val="1"/>
        </dgm:presLayoutVars>
      </dgm:prSet>
      <dgm:spPr/>
      <dgm:t>
        <a:bodyPr/>
        <a:lstStyle/>
        <a:p>
          <a:endParaRPr lang="en-US"/>
        </a:p>
      </dgm:t>
    </dgm:pt>
    <dgm:pt modelId="{D2E5DB8C-3E50-5D4F-80D3-13A32ECA1BFC}" type="pres">
      <dgm:prSet presAssocID="{6F664F28-BEEC-9B4F-A80C-6025216D375B}" presName="descendantText" presStyleLbl="alignAcc1" presStyleIdx="1" presStyleCnt="4">
        <dgm:presLayoutVars>
          <dgm:bulletEnabled val="1"/>
        </dgm:presLayoutVars>
      </dgm:prSet>
      <dgm:spPr/>
      <dgm:t>
        <a:bodyPr/>
        <a:lstStyle/>
        <a:p>
          <a:endParaRPr lang="en-US"/>
        </a:p>
      </dgm:t>
    </dgm:pt>
    <dgm:pt modelId="{8F2346E7-58CC-7C48-8B18-EC5AD6A920F8}" type="pres">
      <dgm:prSet presAssocID="{98D4E717-EE4A-C440-80B0-0670741F75BF}" presName="sp" presStyleCnt="0"/>
      <dgm:spPr/>
    </dgm:pt>
    <dgm:pt modelId="{6A51D3C6-D0DC-DE40-A20C-184BE2486CDA}" type="pres">
      <dgm:prSet presAssocID="{2B2C375A-7D5E-F74C-BD47-C150F8CE27A8}" presName="composite" presStyleCnt="0"/>
      <dgm:spPr/>
    </dgm:pt>
    <dgm:pt modelId="{A3BF02B1-B195-7F4E-9EF6-A3216E9BF312}" type="pres">
      <dgm:prSet presAssocID="{2B2C375A-7D5E-F74C-BD47-C150F8CE27A8}" presName="parentText" presStyleLbl="alignNode1" presStyleIdx="2" presStyleCnt="4">
        <dgm:presLayoutVars>
          <dgm:chMax val="1"/>
          <dgm:bulletEnabled val="1"/>
        </dgm:presLayoutVars>
      </dgm:prSet>
      <dgm:spPr/>
      <dgm:t>
        <a:bodyPr/>
        <a:lstStyle/>
        <a:p>
          <a:endParaRPr lang="en-US"/>
        </a:p>
      </dgm:t>
    </dgm:pt>
    <dgm:pt modelId="{5BAE0169-0329-4B43-B7D6-CC8406739372}" type="pres">
      <dgm:prSet presAssocID="{2B2C375A-7D5E-F74C-BD47-C150F8CE27A8}" presName="descendantText" presStyleLbl="alignAcc1" presStyleIdx="2" presStyleCnt="4">
        <dgm:presLayoutVars>
          <dgm:bulletEnabled val="1"/>
        </dgm:presLayoutVars>
      </dgm:prSet>
      <dgm:spPr/>
      <dgm:t>
        <a:bodyPr/>
        <a:lstStyle/>
        <a:p>
          <a:endParaRPr lang="en-US"/>
        </a:p>
      </dgm:t>
    </dgm:pt>
    <dgm:pt modelId="{99F72EC3-AB6A-BA43-98E1-62B47684453D}" type="pres">
      <dgm:prSet presAssocID="{65CD4ED0-06F1-9E46-9A33-AF08719CEFDE}" presName="sp" presStyleCnt="0"/>
      <dgm:spPr/>
    </dgm:pt>
    <dgm:pt modelId="{57BE5A6A-23C8-E341-A68B-050E57F5507E}" type="pres">
      <dgm:prSet presAssocID="{40103D03-8E9E-7D4E-8554-77C0DC8390D3}" presName="composite" presStyleCnt="0"/>
      <dgm:spPr/>
    </dgm:pt>
    <dgm:pt modelId="{426FADC2-CE7C-EC4E-88A7-98B5CA444492}" type="pres">
      <dgm:prSet presAssocID="{40103D03-8E9E-7D4E-8554-77C0DC8390D3}" presName="parentText" presStyleLbl="alignNode1" presStyleIdx="3" presStyleCnt="4">
        <dgm:presLayoutVars>
          <dgm:chMax val="1"/>
          <dgm:bulletEnabled val="1"/>
        </dgm:presLayoutVars>
      </dgm:prSet>
      <dgm:spPr/>
      <dgm:t>
        <a:bodyPr/>
        <a:lstStyle/>
        <a:p>
          <a:endParaRPr lang="en-US"/>
        </a:p>
      </dgm:t>
    </dgm:pt>
    <dgm:pt modelId="{844ADDD9-AB80-D749-9FE0-86449AC5E9B5}" type="pres">
      <dgm:prSet presAssocID="{40103D03-8E9E-7D4E-8554-77C0DC8390D3}" presName="descendantText" presStyleLbl="alignAcc1" presStyleIdx="3" presStyleCnt="4">
        <dgm:presLayoutVars>
          <dgm:bulletEnabled val="1"/>
        </dgm:presLayoutVars>
      </dgm:prSet>
      <dgm:spPr/>
      <dgm:t>
        <a:bodyPr/>
        <a:lstStyle/>
        <a:p>
          <a:endParaRPr lang="en-US"/>
        </a:p>
      </dgm:t>
    </dgm:pt>
  </dgm:ptLst>
  <dgm:cxnLst>
    <dgm:cxn modelId="{FB2A2C03-4851-D648-B918-7A3B8FDAFCA2}" type="presOf" srcId="{B517D6CB-B6B3-8A42-9175-17556F62851D}" destId="{43B6B31C-1F42-0F44-8FE8-427612EA71CA}" srcOrd="0" destOrd="0" presId="urn:microsoft.com/office/officeart/2005/8/layout/chevron2"/>
    <dgm:cxn modelId="{E6910877-5A07-BC41-AECA-8A1D45F2E3AE}" type="presOf" srcId="{40103D03-8E9E-7D4E-8554-77C0DC8390D3}" destId="{426FADC2-CE7C-EC4E-88A7-98B5CA444492}" srcOrd="0" destOrd="0" presId="urn:microsoft.com/office/officeart/2005/8/layout/chevron2"/>
    <dgm:cxn modelId="{DD239FF5-3DA5-B849-93A3-77C4108F44A6}" srcId="{7AD6CDB1-4EDD-624A-B9AB-C2C6BFE825BE}" destId="{40103D03-8E9E-7D4E-8554-77C0DC8390D3}" srcOrd="3" destOrd="0" parTransId="{FE696EE2-1ECE-E84B-B4E6-3C98A412CC84}" sibTransId="{4FC33269-F6C4-EB4F-B793-D3BEA20A1A0A}"/>
    <dgm:cxn modelId="{FEB83FD2-AC65-B74E-9C33-E1AD7F1B42B8}" type="presOf" srcId="{FD56C30D-344F-BD49-A0F3-6107F600C6B2}" destId="{D2E5DB8C-3E50-5D4F-80D3-13A32ECA1BFC}" srcOrd="0" destOrd="0" presId="urn:microsoft.com/office/officeart/2005/8/layout/chevron2"/>
    <dgm:cxn modelId="{D5EAE3AC-6B2E-EC4A-8727-A05A7A4CA558}" type="presOf" srcId="{FE839421-A109-7242-9EF3-AAEEB102E961}" destId="{5BAE0169-0329-4B43-B7D6-CC8406739372}" srcOrd="0" destOrd="0" presId="urn:microsoft.com/office/officeart/2005/8/layout/chevron2"/>
    <dgm:cxn modelId="{8C14EA29-6DE3-1C4B-AAC9-77B6FE7AAA9C}" type="presOf" srcId="{6F664F28-BEEC-9B4F-A80C-6025216D375B}" destId="{A7ED5C28-CA43-0B41-9803-3CE734F5194D}" srcOrd="0" destOrd="0" presId="urn:microsoft.com/office/officeart/2005/8/layout/chevron2"/>
    <dgm:cxn modelId="{554CF535-D6C7-6B4C-9EF9-EF113C94C709}" srcId="{AB69C466-4F50-744E-A167-B18184601FE8}" destId="{B517D6CB-B6B3-8A42-9175-17556F62851D}" srcOrd="0" destOrd="0" parTransId="{4F545323-613C-1F4C-B7E1-426EF36E2804}" sibTransId="{1018D5D0-D651-0E40-87E7-1B2135C66B77}"/>
    <dgm:cxn modelId="{6419F643-1FA1-3C4B-884B-7EFBD1B39AD6}" srcId="{6F664F28-BEEC-9B4F-A80C-6025216D375B}" destId="{FD56C30D-344F-BD49-A0F3-6107F600C6B2}" srcOrd="0" destOrd="0" parTransId="{17BF42A8-14A0-784C-847C-7549D2D80B11}" sibTransId="{F88B1C30-DDA8-6E40-B888-468B9D344B15}"/>
    <dgm:cxn modelId="{FEC0FAB1-DA29-5649-81BE-49949BBE03C9}" srcId="{40103D03-8E9E-7D4E-8554-77C0DC8390D3}" destId="{540BE9A0-5971-E341-B64E-2A92D9D2E55A}" srcOrd="0" destOrd="0" parTransId="{2EB2117D-0C8A-BA47-A1B5-CDED79C461BB}" sibTransId="{B25DC719-6264-E746-84BF-9C2D91F00900}"/>
    <dgm:cxn modelId="{A327F90C-B4CA-684A-8CA6-6AD2EE0C3549}" srcId="{7AD6CDB1-4EDD-624A-B9AB-C2C6BFE825BE}" destId="{2B2C375A-7D5E-F74C-BD47-C150F8CE27A8}" srcOrd="2" destOrd="0" parTransId="{78CB2792-18EC-4440-A8EE-F8C4B5AB7835}" sibTransId="{65CD4ED0-06F1-9E46-9A33-AF08719CEFDE}"/>
    <dgm:cxn modelId="{120C1BCC-7EF6-1B41-8C62-A387ABC6BEA2}" srcId="{2B2C375A-7D5E-F74C-BD47-C150F8CE27A8}" destId="{FE839421-A109-7242-9EF3-AAEEB102E961}" srcOrd="0" destOrd="0" parTransId="{53F52A37-0853-D342-9C05-F8BDCDE2C352}" sibTransId="{0C86D31B-F4B6-D344-B0C9-27B311D908DA}"/>
    <dgm:cxn modelId="{3900DB31-BC03-7742-8579-9A5821A2D099}" type="presOf" srcId="{7AD6CDB1-4EDD-624A-B9AB-C2C6BFE825BE}" destId="{4969CEB7-B6BB-664E-A042-0B686F05946E}" srcOrd="0" destOrd="0" presId="urn:microsoft.com/office/officeart/2005/8/layout/chevron2"/>
    <dgm:cxn modelId="{211FC8E7-5738-BB4F-85A7-1072CC08F837}" type="presOf" srcId="{2B2C375A-7D5E-F74C-BD47-C150F8CE27A8}" destId="{A3BF02B1-B195-7F4E-9EF6-A3216E9BF312}" srcOrd="0" destOrd="0" presId="urn:microsoft.com/office/officeart/2005/8/layout/chevron2"/>
    <dgm:cxn modelId="{0B783DD0-FA56-2C4D-908C-97144469C943}" type="presOf" srcId="{AB69C466-4F50-744E-A167-B18184601FE8}" destId="{5991137D-5DFE-5840-992F-529F42679F6E}" srcOrd="0" destOrd="0" presId="urn:microsoft.com/office/officeart/2005/8/layout/chevron2"/>
    <dgm:cxn modelId="{95EEEC99-B893-3E40-8F4F-25D3DD01F073}" type="presOf" srcId="{540BE9A0-5971-E341-B64E-2A92D9D2E55A}" destId="{844ADDD9-AB80-D749-9FE0-86449AC5E9B5}" srcOrd="0" destOrd="0" presId="urn:microsoft.com/office/officeart/2005/8/layout/chevron2"/>
    <dgm:cxn modelId="{5222AC7E-D74C-CF45-87DC-01CF89D0F6F7}" srcId="{7AD6CDB1-4EDD-624A-B9AB-C2C6BFE825BE}" destId="{AB69C466-4F50-744E-A167-B18184601FE8}" srcOrd="0" destOrd="0" parTransId="{DD23984A-A52C-4D4F-8B78-0ED5B953A433}" sibTransId="{FAADDEF4-29BB-6B49-9773-862419D9DD57}"/>
    <dgm:cxn modelId="{CF6DA2C6-1F6D-8748-B7B9-B18B36EA7935}" srcId="{7AD6CDB1-4EDD-624A-B9AB-C2C6BFE825BE}" destId="{6F664F28-BEEC-9B4F-A80C-6025216D375B}" srcOrd="1" destOrd="0" parTransId="{CBE6ECA0-265C-C74D-B1B7-1FEB7ED1C55C}" sibTransId="{98D4E717-EE4A-C440-80B0-0670741F75BF}"/>
    <dgm:cxn modelId="{0CDA3328-5538-BC44-8F7B-6206E5A62732}" type="presParOf" srcId="{4969CEB7-B6BB-664E-A042-0B686F05946E}" destId="{3E7C9F67-73D6-204F-8AD7-6D7441F9464A}" srcOrd="0" destOrd="0" presId="urn:microsoft.com/office/officeart/2005/8/layout/chevron2"/>
    <dgm:cxn modelId="{4A9E40D0-0F52-DC4A-B903-B5EBC4964361}" type="presParOf" srcId="{3E7C9F67-73D6-204F-8AD7-6D7441F9464A}" destId="{5991137D-5DFE-5840-992F-529F42679F6E}" srcOrd="0" destOrd="0" presId="urn:microsoft.com/office/officeart/2005/8/layout/chevron2"/>
    <dgm:cxn modelId="{F3C39198-10E2-0F49-B436-D604286399F6}" type="presParOf" srcId="{3E7C9F67-73D6-204F-8AD7-6D7441F9464A}" destId="{43B6B31C-1F42-0F44-8FE8-427612EA71CA}" srcOrd="1" destOrd="0" presId="urn:microsoft.com/office/officeart/2005/8/layout/chevron2"/>
    <dgm:cxn modelId="{84F037AC-2564-874B-B31E-73179FA18F15}" type="presParOf" srcId="{4969CEB7-B6BB-664E-A042-0B686F05946E}" destId="{60937E12-002B-AA46-BC87-C30FDC6F0A60}" srcOrd="1" destOrd="0" presId="urn:microsoft.com/office/officeart/2005/8/layout/chevron2"/>
    <dgm:cxn modelId="{BC4EB3CA-9DAE-D14C-8504-9109123EA1EF}" type="presParOf" srcId="{4969CEB7-B6BB-664E-A042-0B686F05946E}" destId="{F9E0BB37-6BD4-4443-9494-5116EBDD979E}" srcOrd="2" destOrd="0" presId="urn:microsoft.com/office/officeart/2005/8/layout/chevron2"/>
    <dgm:cxn modelId="{1F8C13F4-5F7D-404B-9DD9-1AB6152ADE55}" type="presParOf" srcId="{F9E0BB37-6BD4-4443-9494-5116EBDD979E}" destId="{A7ED5C28-CA43-0B41-9803-3CE734F5194D}" srcOrd="0" destOrd="0" presId="urn:microsoft.com/office/officeart/2005/8/layout/chevron2"/>
    <dgm:cxn modelId="{7CF3707D-D3FA-5740-AD37-34577DC1123F}" type="presParOf" srcId="{F9E0BB37-6BD4-4443-9494-5116EBDD979E}" destId="{D2E5DB8C-3E50-5D4F-80D3-13A32ECA1BFC}" srcOrd="1" destOrd="0" presId="urn:microsoft.com/office/officeart/2005/8/layout/chevron2"/>
    <dgm:cxn modelId="{B21EC431-0A45-9542-80A9-FC8D08995C77}" type="presParOf" srcId="{4969CEB7-B6BB-664E-A042-0B686F05946E}" destId="{8F2346E7-58CC-7C48-8B18-EC5AD6A920F8}" srcOrd="3" destOrd="0" presId="urn:microsoft.com/office/officeart/2005/8/layout/chevron2"/>
    <dgm:cxn modelId="{EC535BB3-10F5-6F48-9429-25F380FF45FB}" type="presParOf" srcId="{4969CEB7-B6BB-664E-A042-0B686F05946E}" destId="{6A51D3C6-D0DC-DE40-A20C-184BE2486CDA}" srcOrd="4" destOrd="0" presId="urn:microsoft.com/office/officeart/2005/8/layout/chevron2"/>
    <dgm:cxn modelId="{783305BE-8723-7A46-A881-58872E74BEDC}" type="presParOf" srcId="{6A51D3C6-D0DC-DE40-A20C-184BE2486CDA}" destId="{A3BF02B1-B195-7F4E-9EF6-A3216E9BF312}" srcOrd="0" destOrd="0" presId="urn:microsoft.com/office/officeart/2005/8/layout/chevron2"/>
    <dgm:cxn modelId="{B0ADB3CC-9F88-764C-9A07-906AC4DC42E7}" type="presParOf" srcId="{6A51D3C6-D0DC-DE40-A20C-184BE2486CDA}" destId="{5BAE0169-0329-4B43-B7D6-CC8406739372}" srcOrd="1" destOrd="0" presId="urn:microsoft.com/office/officeart/2005/8/layout/chevron2"/>
    <dgm:cxn modelId="{49F50D12-91C3-4E48-98FE-0608C55DCE1B}" type="presParOf" srcId="{4969CEB7-B6BB-664E-A042-0B686F05946E}" destId="{99F72EC3-AB6A-BA43-98E1-62B47684453D}" srcOrd="5" destOrd="0" presId="urn:microsoft.com/office/officeart/2005/8/layout/chevron2"/>
    <dgm:cxn modelId="{EABA664F-9B6F-6941-A6E5-F6D55563847A}" type="presParOf" srcId="{4969CEB7-B6BB-664E-A042-0B686F05946E}" destId="{57BE5A6A-23C8-E341-A68B-050E57F5507E}" srcOrd="6" destOrd="0" presId="urn:microsoft.com/office/officeart/2005/8/layout/chevron2"/>
    <dgm:cxn modelId="{E32C2380-D030-7A47-839F-488B92A56A57}" type="presParOf" srcId="{57BE5A6A-23C8-E341-A68B-050E57F5507E}" destId="{426FADC2-CE7C-EC4E-88A7-98B5CA444492}" srcOrd="0" destOrd="0" presId="urn:microsoft.com/office/officeart/2005/8/layout/chevron2"/>
    <dgm:cxn modelId="{3AD4075B-3C1C-AD4E-9992-586FD61ADC58}" type="presParOf" srcId="{57BE5A6A-23C8-E341-A68B-050E57F5507E}" destId="{844ADDD9-AB80-D749-9FE0-86449AC5E9B5}"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D9B9C2-A73E-4BFE-9640-5C31018A0B41}" type="doc">
      <dgm:prSet loTypeId="urn:microsoft.com/office/officeart/2005/8/layout/hList6" loCatId="list" qsTypeId="urn:microsoft.com/office/officeart/2005/8/quickstyle/3d9" qsCatId="3D" csTypeId="urn:microsoft.com/office/officeart/2005/8/colors/accent1_2" csCatId="accent1" phldr="1"/>
      <dgm:spPr/>
      <dgm:t>
        <a:bodyPr/>
        <a:lstStyle/>
        <a:p>
          <a:endParaRPr lang="en-US"/>
        </a:p>
      </dgm:t>
    </dgm:pt>
    <dgm:pt modelId="{CF9CE74C-E2A4-4512-A5B4-47A24385F2BD}">
      <dgm:prSet phldrT="[Text]"/>
      <dgm:spPr/>
      <dgm:t>
        <a:bodyPr/>
        <a:lstStyle/>
        <a:p>
          <a:r>
            <a:rPr lang="en-US" dirty="0" smtClean="0"/>
            <a:t>Even parity </a:t>
          </a:r>
          <a:endParaRPr lang="en-US" dirty="0" smtClean="0"/>
        </a:p>
        <a:p>
          <a:r>
            <a:rPr lang="en-US" dirty="0" smtClean="0"/>
            <a:t>Even </a:t>
          </a:r>
          <a:r>
            <a:rPr lang="en-US" dirty="0" smtClean="0"/>
            <a:t>number of 1s</a:t>
          </a:r>
          <a:endParaRPr lang="en-US" dirty="0"/>
        </a:p>
      </dgm:t>
    </dgm:pt>
    <dgm:pt modelId="{F873A8D2-9B74-41B4-B360-61C565FF423D}" type="parTrans" cxnId="{02011EFB-E692-4954-9D58-A60AE8AA4F9A}">
      <dgm:prSet/>
      <dgm:spPr/>
      <dgm:t>
        <a:bodyPr/>
        <a:lstStyle/>
        <a:p>
          <a:endParaRPr lang="en-US"/>
        </a:p>
      </dgm:t>
    </dgm:pt>
    <dgm:pt modelId="{88778DCD-11F3-4095-99E7-3183725F8A2D}" type="sibTrans" cxnId="{02011EFB-E692-4954-9D58-A60AE8AA4F9A}">
      <dgm:prSet/>
      <dgm:spPr/>
      <dgm:t>
        <a:bodyPr/>
        <a:lstStyle/>
        <a:p>
          <a:endParaRPr lang="en-US"/>
        </a:p>
      </dgm:t>
    </dgm:pt>
    <dgm:pt modelId="{6E186A4E-E396-44DB-A9DB-D74472E80715}">
      <dgm:prSet phldrT="[Text]"/>
      <dgm:spPr/>
      <dgm:t>
        <a:bodyPr/>
        <a:lstStyle/>
        <a:p>
          <a:r>
            <a:rPr lang="en-US" dirty="0" smtClean="0"/>
            <a:t>Used for synchronous transmission</a:t>
          </a:r>
          <a:endParaRPr lang="en-US" dirty="0"/>
        </a:p>
      </dgm:t>
    </dgm:pt>
    <dgm:pt modelId="{7D6656A4-7DBA-4748-84D6-0C603D90E56D}" type="parTrans" cxnId="{1A39AC8F-976D-4DF4-9A51-13E2A675CBAB}">
      <dgm:prSet/>
      <dgm:spPr/>
      <dgm:t>
        <a:bodyPr/>
        <a:lstStyle/>
        <a:p>
          <a:endParaRPr lang="en-US"/>
        </a:p>
      </dgm:t>
    </dgm:pt>
    <dgm:pt modelId="{F425EAAB-5F76-47C3-8015-E473C217E906}" type="sibTrans" cxnId="{1A39AC8F-976D-4DF4-9A51-13E2A675CBAB}">
      <dgm:prSet/>
      <dgm:spPr/>
      <dgm:t>
        <a:bodyPr/>
        <a:lstStyle/>
        <a:p>
          <a:endParaRPr lang="en-US"/>
        </a:p>
      </dgm:t>
    </dgm:pt>
    <dgm:pt modelId="{E52B4C3C-E293-4423-A6CC-55FB94D116E0}">
      <dgm:prSet phldrT="[Text]"/>
      <dgm:spPr/>
      <dgm:t>
        <a:bodyPr/>
        <a:lstStyle/>
        <a:p>
          <a:r>
            <a:rPr lang="en-US" dirty="0" smtClean="0"/>
            <a:t>Odd parity  </a:t>
          </a:r>
          <a:endParaRPr lang="en-US" dirty="0" smtClean="0"/>
        </a:p>
        <a:p>
          <a:r>
            <a:rPr lang="en-US" dirty="0" smtClean="0"/>
            <a:t>Odd </a:t>
          </a:r>
          <a:r>
            <a:rPr lang="en-US" dirty="0" smtClean="0"/>
            <a:t>number of 1s</a:t>
          </a:r>
          <a:endParaRPr lang="en-US" dirty="0"/>
        </a:p>
      </dgm:t>
    </dgm:pt>
    <dgm:pt modelId="{0BCD29EA-0C93-4D25-AF57-3E1324200930}" type="parTrans" cxnId="{7E7826BD-9779-400A-B73C-FE28F0E79CAA}">
      <dgm:prSet/>
      <dgm:spPr/>
      <dgm:t>
        <a:bodyPr/>
        <a:lstStyle/>
        <a:p>
          <a:endParaRPr lang="en-US"/>
        </a:p>
      </dgm:t>
    </dgm:pt>
    <dgm:pt modelId="{7B08EEC7-31A6-4255-AF21-831C2D7DDBB0}" type="sibTrans" cxnId="{7E7826BD-9779-400A-B73C-FE28F0E79CAA}">
      <dgm:prSet/>
      <dgm:spPr/>
      <dgm:t>
        <a:bodyPr/>
        <a:lstStyle/>
        <a:p>
          <a:endParaRPr lang="en-US"/>
        </a:p>
      </dgm:t>
    </dgm:pt>
    <dgm:pt modelId="{0E2E71B6-2454-4B7F-A66E-F9ABA3D19B5F}">
      <dgm:prSet phldrT="[Text]"/>
      <dgm:spPr/>
      <dgm:t>
        <a:bodyPr/>
        <a:lstStyle/>
        <a:p>
          <a:r>
            <a:rPr lang="en-US" dirty="0" smtClean="0"/>
            <a:t>Used for asynchronous transmission</a:t>
          </a:r>
          <a:endParaRPr lang="en-US" dirty="0"/>
        </a:p>
      </dgm:t>
    </dgm:pt>
    <dgm:pt modelId="{D8649565-EBFD-43A1-8F4E-78BA71BBDC83}" type="parTrans" cxnId="{7A7F6549-4420-435B-809A-138C1E0166A3}">
      <dgm:prSet/>
      <dgm:spPr/>
      <dgm:t>
        <a:bodyPr/>
        <a:lstStyle/>
        <a:p>
          <a:endParaRPr lang="en-US"/>
        </a:p>
      </dgm:t>
    </dgm:pt>
    <dgm:pt modelId="{B99D6754-5BDC-46F3-A722-804B2C464382}" type="sibTrans" cxnId="{7A7F6549-4420-435B-809A-138C1E0166A3}">
      <dgm:prSet/>
      <dgm:spPr/>
      <dgm:t>
        <a:bodyPr/>
        <a:lstStyle/>
        <a:p>
          <a:endParaRPr lang="en-US"/>
        </a:p>
      </dgm:t>
    </dgm:pt>
    <dgm:pt modelId="{67DA44EA-4E47-4895-A92C-A9E4A76B72EE}" type="pres">
      <dgm:prSet presAssocID="{D4D9B9C2-A73E-4BFE-9640-5C31018A0B41}" presName="Name0" presStyleCnt="0">
        <dgm:presLayoutVars>
          <dgm:dir/>
          <dgm:resizeHandles val="exact"/>
        </dgm:presLayoutVars>
      </dgm:prSet>
      <dgm:spPr/>
      <dgm:t>
        <a:bodyPr/>
        <a:lstStyle/>
        <a:p>
          <a:endParaRPr lang="en-US"/>
        </a:p>
      </dgm:t>
    </dgm:pt>
    <dgm:pt modelId="{8959ED06-E6FD-49FB-8CC3-25EF89D27781}" type="pres">
      <dgm:prSet presAssocID="{CF9CE74C-E2A4-4512-A5B4-47A24385F2BD}" presName="node" presStyleLbl="node1" presStyleIdx="0" presStyleCnt="2">
        <dgm:presLayoutVars>
          <dgm:bulletEnabled val="1"/>
        </dgm:presLayoutVars>
      </dgm:prSet>
      <dgm:spPr/>
      <dgm:t>
        <a:bodyPr/>
        <a:lstStyle/>
        <a:p>
          <a:endParaRPr lang="en-US"/>
        </a:p>
      </dgm:t>
    </dgm:pt>
    <dgm:pt modelId="{B06C1418-4593-4B13-BFD5-9C750355050C}" type="pres">
      <dgm:prSet presAssocID="{88778DCD-11F3-4095-99E7-3183725F8A2D}" presName="sibTrans" presStyleCnt="0"/>
      <dgm:spPr/>
    </dgm:pt>
    <dgm:pt modelId="{E44B2B38-18F8-403C-AE65-414C24E4B5B8}" type="pres">
      <dgm:prSet presAssocID="{E52B4C3C-E293-4423-A6CC-55FB94D116E0}" presName="node" presStyleLbl="node1" presStyleIdx="1" presStyleCnt="2">
        <dgm:presLayoutVars>
          <dgm:bulletEnabled val="1"/>
        </dgm:presLayoutVars>
      </dgm:prSet>
      <dgm:spPr/>
      <dgm:t>
        <a:bodyPr/>
        <a:lstStyle/>
        <a:p>
          <a:endParaRPr lang="en-US"/>
        </a:p>
      </dgm:t>
    </dgm:pt>
  </dgm:ptLst>
  <dgm:cxnLst>
    <dgm:cxn modelId="{45735B1A-539E-4DFD-AB98-6F7BA91C5647}" type="presOf" srcId="{CF9CE74C-E2A4-4512-A5B4-47A24385F2BD}" destId="{8959ED06-E6FD-49FB-8CC3-25EF89D27781}" srcOrd="0" destOrd="0" presId="urn:microsoft.com/office/officeart/2005/8/layout/hList6"/>
    <dgm:cxn modelId="{7E7826BD-9779-400A-B73C-FE28F0E79CAA}" srcId="{D4D9B9C2-A73E-4BFE-9640-5C31018A0B41}" destId="{E52B4C3C-E293-4423-A6CC-55FB94D116E0}" srcOrd="1" destOrd="0" parTransId="{0BCD29EA-0C93-4D25-AF57-3E1324200930}" sibTransId="{7B08EEC7-31A6-4255-AF21-831C2D7DDBB0}"/>
    <dgm:cxn modelId="{826500CD-BFBF-4F8F-8EA8-9E626EA3C131}" type="presOf" srcId="{0E2E71B6-2454-4B7F-A66E-F9ABA3D19B5F}" destId="{E44B2B38-18F8-403C-AE65-414C24E4B5B8}" srcOrd="0" destOrd="1" presId="urn:microsoft.com/office/officeart/2005/8/layout/hList6"/>
    <dgm:cxn modelId="{0E5D779C-AD69-4CCA-9E40-894BB382A568}" type="presOf" srcId="{D4D9B9C2-A73E-4BFE-9640-5C31018A0B41}" destId="{67DA44EA-4E47-4895-A92C-A9E4A76B72EE}" srcOrd="0" destOrd="0" presId="urn:microsoft.com/office/officeart/2005/8/layout/hList6"/>
    <dgm:cxn modelId="{A6A16B92-4498-440C-B83B-BA42A9334A2A}" type="presOf" srcId="{6E186A4E-E396-44DB-A9DB-D74472E80715}" destId="{8959ED06-E6FD-49FB-8CC3-25EF89D27781}" srcOrd="0" destOrd="1" presId="urn:microsoft.com/office/officeart/2005/8/layout/hList6"/>
    <dgm:cxn modelId="{7A7F6549-4420-435B-809A-138C1E0166A3}" srcId="{E52B4C3C-E293-4423-A6CC-55FB94D116E0}" destId="{0E2E71B6-2454-4B7F-A66E-F9ABA3D19B5F}" srcOrd="0" destOrd="0" parTransId="{D8649565-EBFD-43A1-8F4E-78BA71BBDC83}" sibTransId="{B99D6754-5BDC-46F3-A722-804B2C464382}"/>
    <dgm:cxn modelId="{1A39AC8F-976D-4DF4-9A51-13E2A675CBAB}" srcId="{CF9CE74C-E2A4-4512-A5B4-47A24385F2BD}" destId="{6E186A4E-E396-44DB-A9DB-D74472E80715}" srcOrd="0" destOrd="0" parTransId="{7D6656A4-7DBA-4748-84D6-0C603D90E56D}" sibTransId="{F425EAAB-5F76-47C3-8015-E473C217E906}"/>
    <dgm:cxn modelId="{02011EFB-E692-4954-9D58-A60AE8AA4F9A}" srcId="{D4D9B9C2-A73E-4BFE-9640-5C31018A0B41}" destId="{CF9CE74C-E2A4-4512-A5B4-47A24385F2BD}" srcOrd="0" destOrd="0" parTransId="{F873A8D2-9B74-41B4-B360-61C565FF423D}" sibTransId="{88778DCD-11F3-4095-99E7-3183725F8A2D}"/>
    <dgm:cxn modelId="{A184261D-833B-4907-B2E4-F19E8E86EB76}" type="presOf" srcId="{E52B4C3C-E293-4423-A6CC-55FB94D116E0}" destId="{E44B2B38-18F8-403C-AE65-414C24E4B5B8}" srcOrd="0" destOrd="0" presId="urn:microsoft.com/office/officeart/2005/8/layout/hList6"/>
    <dgm:cxn modelId="{3640186E-B753-471D-A9E2-639CC17A70FB}" type="presParOf" srcId="{67DA44EA-4E47-4895-A92C-A9E4A76B72EE}" destId="{8959ED06-E6FD-49FB-8CC3-25EF89D27781}" srcOrd="0" destOrd="0" presId="urn:microsoft.com/office/officeart/2005/8/layout/hList6"/>
    <dgm:cxn modelId="{F5E9B08E-35FC-41BA-8CE1-6EE41CF41A95}" type="presParOf" srcId="{67DA44EA-4E47-4895-A92C-A9E4A76B72EE}" destId="{B06C1418-4593-4B13-BFD5-9C750355050C}" srcOrd="1" destOrd="0" presId="urn:microsoft.com/office/officeart/2005/8/layout/hList6"/>
    <dgm:cxn modelId="{13D7E3FB-35DF-4886-B5FE-6C16C052FC04}" type="presParOf" srcId="{67DA44EA-4E47-4895-A92C-A9E4A76B72EE}" destId="{E44B2B38-18F8-403C-AE65-414C24E4B5B8}" srcOrd="2" destOrd="0" presId="urn:microsoft.com/office/officeart/2005/8/layout/h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3F9629D-4DFD-9F49-A62C-BF1087CAD28C}" type="doc">
      <dgm:prSet loTypeId="urn:microsoft.com/office/officeart/2005/8/layout/hList1" loCatId="list" qsTypeId="urn:microsoft.com/office/officeart/2005/8/quickstyle/3D4" qsCatId="3D" csTypeId="urn:microsoft.com/office/officeart/2005/8/colors/accent1_2" csCatId="accent1" phldr="1"/>
      <dgm:spPr/>
      <dgm:t>
        <a:bodyPr/>
        <a:lstStyle/>
        <a:p>
          <a:endParaRPr lang="en-US"/>
        </a:p>
      </dgm:t>
    </dgm:pt>
    <dgm:pt modelId="{CE2BBCA1-500C-9145-B746-5CF0E046C551}">
      <dgm:prSet phldrT="[Text]"/>
      <dgm:spPr/>
      <dgm:t>
        <a:bodyPr/>
        <a:lstStyle/>
        <a:p>
          <a:r>
            <a:rPr lang="en-GB" smtClean="0"/>
            <a:t>Codeword</a:t>
          </a:r>
          <a:endParaRPr lang="en-US"/>
        </a:p>
      </dgm:t>
    </dgm:pt>
    <dgm:pt modelId="{69643874-B980-FC42-833C-8C0E2A54EAB0}" type="parTrans" cxnId="{A93DE606-3D0F-DF4C-8985-20B59F0E0E34}">
      <dgm:prSet/>
      <dgm:spPr/>
      <dgm:t>
        <a:bodyPr/>
        <a:lstStyle/>
        <a:p>
          <a:endParaRPr lang="en-US"/>
        </a:p>
      </dgm:t>
    </dgm:pt>
    <dgm:pt modelId="{75C0797A-976B-B14F-BC36-1EA5ED3AA587}" type="sibTrans" cxnId="{A93DE606-3D0F-DF4C-8985-20B59F0E0E34}">
      <dgm:prSet/>
      <dgm:spPr/>
      <dgm:t>
        <a:bodyPr/>
        <a:lstStyle/>
        <a:p>
          <a:endParaRPr lang="en-US"/>
        </a:p>
      </dgm:t>
    </dgm:pt>
    <dgm:pt modelId="{05E6818C-D68C-A74C-A2F5-1592E49B5A63}">
      <dgm:prSet/>
      <dgm:spPr/>
      <dgm:t>
        <a:bodyPr/>
        <a:lstStyle/>
        <a:p>
          <a:r>
            <a:rPr lang="en-GB" dirty="0" smtClean="0"/>
            <a:t>On the transmission end each </a:t>
          </a:r>
          <a:r>
            <a:rPr lang="en-GB" i="1" dirty="0" smtClean="0"/>
            <a:t>k</a:t>
          </a:r>
          <a:r>
            <a:rPr lang="en-GB" dirty="0" smtClean="0"/>
            <a:t>-bit block of data is mapped into an </a:t>
          </a:r>
          <a:r>
            <a:rPr lang="en-GB" i="1" dirty="0" smtClean="0"/>
            <a:t>n</a:t>
          </a:r>
          <a:r>
            <a:rPr lang="en-GB" dirty="0" smtClean="0"/>
            <a:t>-bit block (</a:t>
          </a:r>
          <a:r>
            <a:rPr lang="en-GB" i="1" dirty="0" smtClean="0"/>
            <a:t>n &gt; k</a:t>
          </a:r>
          <a:r>
            <a:rPr lang="en-GB" dirty="0" smtClean="0"/>
            <a:t>) using a forward error correction (FEC) encoder</a:t>
          </a:r>
          <a:endParaRPr lang="en-GB" dirty="0"/>
        </a:p>
      </dgm:t>
    </dgm:pt>
    <dgm:pt modelId="{1BAD38D5-FE5B-8040-A8D3-F5B5DE05F116}" type="parTrans" cxnId="{0C199F76-815F-2D4F-9587-6BFC9DF5BE33}">
      <dgm:prSet/>
      <dgm:spPr/>
      <dgm:t>
        <a:bodyPr/>
        <a:lstStyle/>
        <a:p>
          <a:endParaRPr lang="en-US"/>
        </a:p>
      </dgm:t>
    </dgm:pt>
    <dgm:pt modelId="{D3AFFF90-E077-2341-9389-4EAA23068E36}" type="sibTrans" cxnId="{0C199F76-815F-2D4F-9587-6BFC9DF5BE33}">
      <dgm:prSet/>
      <dgm:spPr/>
      <dgm:t>
        <a:bodyPr/>
        <a:lstStyle/>
        <a:p>
          <a:endParaRPr lang="en-US"/>
        </a:p>
      </dgm:t>
    </dgm:pt>
    <dgm:pt modelId="{9B4CFBAD-ED2D-C540-BF18-9F8C2068351F}" type="pres">
      <dgm:prSet presAssocID="{D3F9629D-4DFD-9F49-A62C-BF1087CAD28C}" presName="Name0" presStyleCnt="0">
        <dgm:presLayoutVars>
          <dgm:dir/>
          <dgm:animLvl val="lvl"/>
          <dgm:resizeHandles val="exact"/>
        </dgm:presLayoutVars>
      </dgm:prSet>
      <dgm:spPr/>
      <dgm:t>
        <a:bodyPr/>
        <a:lstStyle/>
        <a:p>
          <a:endParaRPr lang="en-US"/>
        </a:p>
      </dgm:t>
    </dgm:pt>
    <dgm:pt modelId="{6AC89106-C46F-9446-AD84-BEB375B85C90}" type="pres">
      <dgm:prSet presAssocID="{CE2BBCA1-500C-9145-B746-5CF0E046C551}" presName="composite" presStyleCnt="0"/>
      <dgm:spPr/>
    </dgm:pt>
    <dgm:pt modelId="{578AD74E-0CBB-8944-BF79-CDF466AE9B7B}" type="pres">
      <dgm:prSet presAssocID="{CE2BBCA1-500C-9145-B746-5CF0E046C551}" presName="parTx" presStyleLbl="alignNode1" presStyleIdx="0" presStyleCnt="1">
        <dgm:presLayoutVars>
          <dgm:chMax val="0"/>
          <dgm:chPref val="0"/>
          <dgm:bulletEnabled val="1"/>
        </dgm:presLayoutVars>
      </dgm:prSet>
      <dgm:spPr/>
      <dgm:t>
        <a:bodyPr/>
        <a:lstStyle/>
        <a:p>
          <a:endParaRPr lang="en-US"/>
        </a:p>
      </dgm:t>
    </dgm:pt>
    <dgm:pt modelId="{6BA08A27-3577-C84C-9EF5-DC67DFCDFDD0}" type="pres">
      <dgm:prSet presAssocID="{CE2BBCA1-500C-9145-B746-5CF0E046C551}" presName="desTx" presStyleLbl="alignAccFollowNode1" presStyleIdx="0" presStyleCnt="1">
        <dgm:presLayoutVars>
          <dgm:bulletEnabled val="1"/>
        </dgm:presLayoutVars>
      </dgm:prSet>
      <dgm:spPr/>
      <dgm:t>
        <a:bodyPr/>
        <a:lstStyle/>
        <a:p>
          <a:endParaRPr lang="en-US"/>
        </a:p>
      </dgm:t>
    </dgm:pt>
  </dgm:ptLst>
  <dgm:cxnLst>
    <dgm:cxn modelId="{D940330F-1997-EE4B-B713-625575802D16}" type="presOf" srcId="{CE2BBCA1-500C-9145-B746-5CF0E046C551}" destId="{578AD74E-0CBB-8944-BF79-CDF466AE9B7B}" srcOrd="0" destOrd="0" presId="urn:microsoft.com/office/officeart/2005/8/layout/hList1"/>
    <dgm:cxn modelId="{D43AC477-267F-6D46-854D-96280C526576}" type="presOf" srcId="{D3F9629D-4DFD-9F49-A62C-BF1087CAD28C}" destId="{9B4CFBAD-ED2D-C540-BF18-9F8C2068351F}" srcOrd="0" destOrd="0" presId="urn:microsoft.com/office/officeart/2005/8/layout/hList1"/>
    <dgm:cxn modelId="{A93DE606-3D0F-DF4C-8985-20B59F0E0E34}" srcId="{D3F9629D-4DFD-9F49-A62C-BF1087CAD28C}" destId="{CE2BBCA1-500C-9145-B746-5CF0E046C551}" srcOrd="0" destOrd="0" parTransId="{69643874-B980-FC42-833C-8C0E2A54EAB0}" sibTransId="{75C0797A-976B-B14F-BC36-1EA5ED3AA587}"/>
    <dgm:cxn modelId="{0C199F76-815F-2D4F-9587-6BFC9DF5BE33}" srcId="{CE2BBCA1-500C-9145-B746-5CF0E046C551}" destId="{05E6818C-D68C-A74C-A2F5-1592E49B5A63}" srcOrd="0" destOrd="0" parTransId="{1BAD38D5-FE5B-8040-A8D3-F5B5DE05F116}" sibTransId="{D3AFFF90-E077-2341-9389-4EAA23068E36}"/>
    <dgm:cxn modelId="{F97D0169-CBCD-6B40-8CBB-619BA31C7159}" type="presOf" srcId="{05E6818C-D68C-A74C-A2F5-1592E49B5A63}" destId="{6BA08A27-3577-C84C-9EF5-DC67DFCDFDD0}" srcOrd="0" destOrd="0" presId="urn:microsoft.com/office/officeart/2005/8/layout/hList1"/>
    <dgm:cxn modelId="{FDBDE18D-E38C-EA4E-BD28-6EE12EF9D453}" type="presParOf" srcId="{9B4CFBAD-ED2D-C540-BF18-9F8C2068351F}" destId="{6AC89106-C46F-9446-AD84-BEB375B85C90}" srcOrd="0" destOrd="0" presId="urn:microsoft.com/office/officeart/2005/8/layout/hList1"/>
    <dgm:cxn modelId="{3D1E4D73-0960-2D45-AFE4-1548AA7D2D4D}" type="presParOf" srcId="{6AC89106-C46F-9446-AD84-BEB375B85C90}" destId="{578AD74E-0CBB-8944-BF79-CDF466AE9B7B}" srcOrd="0" destOrd="0" presId="urn:microsoft.com/office/officeart/2005/8/layout/hList1"/>
    <dgm:cxn modelId="{7BC48D62-1010-6B4E-971C-9D64751FA5B4}" type="presParOf" srcId="{6AC89106-C46F-9446-AD84-BEB375B85C90}" destId="{6BA08A27-3577-C84C-9EF5-DC67DFCDFDD0}"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2583DD-D0CC-1743-B3BB-C89336C1CA5B}">
      <dsp:nvSpPr>
        <dsp:cNvPr id="0" name=""/>
        <dsp:cNvSpPr/>
      </dsp:nvSpPr>
      <dsp:spPr>
        <a:xfrm>
          <a:off x="4271" y="0"/>
          <a:ext cx="4108846" cy="3581400"/>
        </a:xfrm>
        <a:prstGeom prst="roundRect">
          <a:avLst>
            <a:gd name="adj" fmla="val 10000"/>
          </a:avLst>
        </a:prstGeom>
        <a:solidFill>
          <a:schemeClr val="accent1">
            <a:tint val="4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kumimoji="1" lang="en-GB" sz="4200" kern="1200" dirty="0" smtClean="0"/>
            <a:t>Single bit errors</a:t>
          </a:r>
          <a:endParaRPr lang="en-US" sz="4200" kern="1200" dirty="0"/>
        </a:p>
      </dsp:txBody>
      <dsp:txXfrm>
        <a:off x="4271" y="0"/>
        <a:ext cx="4108846" cy="1074420"/>
      </dsp:txXfrm>
    </dsp:sp>
    <dsp:sp modelId="{CE9C8F0F-0CCB-084D-9DBF-C1988C8DA7D9}">
      <dsp:nvSpPr>
        <dsp:cNvPr id="0" name=""/>
        <dsp:cNvSpPr/>
      </dsp:nvSpPr>
      <dsp:spPr>
        <a:xfrm>
          <a:off x="415156" y="1075469"/>
          <a:ext cx="3287077" cy="1079841"/>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kumimoji="1" lang="en-GB" sz="1400" kern="1200" dirty="0" smtClean="0"/>
            <a:t>Isolated error that alters one bit but does not affect nearby bits</a:t>
          </a:r>
          <a:endParaRPr lang="en-US" sz="1400" kern="1200" dirty="0"/>
        </a:p>
      </dsp:txBody>
      <dsp:txXfrm>
        <a:off x="415156" y="1075469"/>
        <a:ext cx="3287077" cy="1079841"/>
      </dsp:txXfrm>
    </dsp:sp>
    <dsp:sp modelId="{E45ACBC0-97BD-914F-8F27-751D4E87D09C}">
      <dsp:nvSpPr>
        <dsp:cNvPr id="0" name=""/>
        <dsp:cNvSpPr/>
      </dsp:nvSpPr>
      <dsp:spPr>
        <a:xfrm>
          <a:off x="415156" y="2321439"/>
          <a:ext cx="3287077" cy="1079841"/>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kumimoji="1" lang="en-GB" sz="1400" kern="1200" dirty="0" smtClean="0"/>
            <a:t>Can occur in the presence of white noise</a:t>
          </a:r>
          <a:endParaRPr kumimoji="1" lang="en-GB" sz="1400" kern="1200" dirty="0"/>
        </a:p>
      </dsp:txBody>
      <dsp:txXfrm>
        <a:off x="415156" y="2321439"/>
        <a:ext cx="3287077" cy="1079841"/>
      </dsp:txXfrm>
    </dsp:sp>
    <dsp:sp modelId="{E3A7059D-618B-DC45-8060-AACA05B25FB8}">
      <dsp:nvSpPr>
        <dsp:cNvPr id="0" name=""/>
        <dsp:cNvSpPr/>
      </dsp:nvSpPr>
      <dsp:spPr>
        <a:xfrm>
          <a:off x="4421281" y="0"/>
          <a:ext cx="4108846" cy="3581400"/>
        </a:xfrm>
        <a:prstGeom prst="roundRect">
          <a:avLst>
            <a:gd name="adj" fmla="val 10000"/>
          </a:avLst>
        </a:prstGeom>
        <a:solidFill>
          <a:schemeClr val="accent1">
            <a:tint val="4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kumimoji="1" lang="en-GB" sz="4200" kern="1200" dirty="0" smtClean="0"/>
            <a:t>Burst errors</a:t>
          </a:r>
          <a:endParaRPr lang="en-US" sz="4200" kern="1200" dirty="0"/>
        </a:p>
      </dsp:txBody>
      <dsp:txXfrm>
        <a:off x="4421281" y="0"/>
        <a:ext cx="4108846" cy="1074420"/>
      </dsp:txXfrm>
    </dsp:sp>
    <dsp:sp modelId="{A9FDFA48-4752-734F-8DDA-10E446DDB2A8}">
      <dsp:nvSpPr>
        <dsp:cNvPr id="0" name=""/>
        <dsp:cNvSpPr/>
      </dsp:nvSpPr>
      <dsp:spPr>
        <a:xfrm>
          <a:off x="4832166" y="1074726"/>
          <a:ext cx="3287077" cy="703601"/>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kumimoji="1" lang="en-GB" sz="1400" kern="1200" dirty="0" smtClean="0"/>
            <a:t>Contiguous sequence of </a:t>
          </a:r>
          <a:r>
            <a:rPr kumimoji="1" lang="en-GB" sz="1400" i="1" kern="1200" dirty="0" smtClean="0"/>
            <a:t>B</a:t>
          </a:r>
          <a:r>
            <a:rPr kumimoji="1" lang="en-GB" sz="1400" kern="1200" dirty="0" smtClean="0"/>
            <a:t> bits in which the first and last bits and any number of intermediate bits are received in error</a:t>
          </a:r>
          <a:endParaRPr lang="en-US" sz="1400" kern="1200" dirty="0"/>
        </a:p>
      </dsp:txBody>
      <dsp:txXfrm>
        <a:off x="4832166" y="1074726"/>
        <a:ext cx="3287077" cy="703601"/>
      </dsp:txXfrm>
    </dsp:sp>
    <dsp:sp modelId="{C3754DD8-ED48-F14E-A98A-2D9AA43AE7B7}">
      <dsp:nvSpPr>
        <dsp:cNvPr id="0" name=""/>
        <dsp:cNvSpPr/>
      </dsp:nvSpPr>
      <dsp:spPr>
        <a:xfrm>
          <a:off x="4832166" y="1886574"/>
          <a:ext cx="3287077" cy="703601"/>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kumimoji="1" lang="en-GB" sz="1400" kern="1200" dirty="0" smtClean="0"/>
            <a:t>Can be caused by impulse noise or by fading in a mobile wireless environment</a:t>
          </a:r>
          <a:endParaRPr kumimoji="1" lang="en-GB" sz="1400" kern="1200" dirty="0"/>
        </a:p>
      </dsp:txBody>
      <dsp:txXfrm>
        <a:off x="4832166" y="1886574"/>
        <a:ext cx="3287077" cy="703601"/>
      </dsp:txXfrm>
    </dsp:sp>
    <dsp:sp modelId="{DB2D72B1-0C31-8349-88FF-4FA36045DE62}">
      <dsp:nvSpPr>
        <dsp:cNvPr id="0" name=""/>
        <dsp:cNvSpPr/>
      </dsp:nvSpPr>
      <dsp:spPr>
        <a:xfrm>
          <a:off x="4832166" y="2698422"/>
          <a:ext cx="3287077" cy="703601"/>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kumimoji="1" lang="en-GB" sz="1400" kern="1200" dirty="0" smtClean="0"/>
            <a:t>Effects of burst errors are greater at higher data rates</a:t>
          </a:r>
          <a:endParaRPr kumimoji="1" lang="en-GB" sz="1400" kern="1200" dirty="0"/>
        </a:p>
      </dsp:txBody>
      <dsp:txXfrm>
        <a:off x="4832166" y="2698422"/>
        <a:ext cx="3287077" cy="70360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991137D-5DFE-5840-992F-529F42679F6E}">
      <dsp:nvSpPr>
        <dsp:cNvPr id="0" name=""/>
        <dsp:cNvSpPr/>
      </dsp:nvSpPr>
      <dsp:spPr>
        <a:xfrm rot="5400000">
          <a:off x="-113487" y="114817"/>
          <a:ext cx="756586" cy="529610"/>
        </a:xfrm>
        <a:prstGeom prst="chevron">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kumimoji="1" lang="en-US" sz="1400" kern="1200" dirty="0" err="1" smtClean="0">
              <a:solidFill>
                <a:srgbClr val="004040"/>
              </a:solidFill>
            </a:rPr>
            <a:t>P</a:t>
          </a:r>
          <a:r>
            <a:rPr lang="en-US" sz="1400" kern="1200" baseline="-25000" dirty="0" err="1" smtClean="0">
              <a:solidFill>
                <a:srgbClr val="004040"/>
              </a:solidFill>
              <a:latin typeface="Times New Roman" pitchFamily="-110" charset="0"/>
            </a:rPr>
            <a:t>b</a:t>
          </a:r>
          <a:endParaRPr lang="en-US" sz="1400" kern="1200" dirty="0">
            <a:solidFill>
              <a:srgbClr val="004040"/>
            </a:solidFill>
          </a:endParaRPr>
        </a:p>
      </dsp:txBody>
      <dsp:txXfrm rot="5400000">
        <a:off x="-113487" y="114817"/>
        <a:ext cx="756586" cy="529610"/>
      </dsp:txXfrm>
    </dsp:sp>
    <dsp:sp modelId="{43B6B31C-1F42-0F44-8FE8-427612EA71CA}">
      <dsp:nvSpPr>
        <dsp:cNvPr id="0" name=""/>
        <dsp:cNvSpPr/>
      </dsp:nvSpPr>
      <dsp:spPr>
        <a:xfrm rot="5400000">
          <a:off x="3066914" y="-2535974"/>
          <a:ext cx="491781" cy="5566389"/>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kumimoji="1" lang="en-US" sz="1300" kern="1200" dirty="0" smtClean="0"/>
            <a:t> Probability that a bit is received in error; also known as the bit error rate (BER)</a:t>
          </a:r>
          <a:endParaRPr lang="en-US" sz="1300" kern="1200" dirty="0"/>
        </a:p>
      </dsp:txBody>
      <dsp:txXfrm rot="5400000">
        <a:off x="3066914" y="-2535974"/>
        <a:ext cx="491781" cy="5566389"/>
      </dsp:txXfrm>
    </dsp:sp>
    <dsp:sp modelId="{A7ED5C28-CA43-0B41-9803-3CE734F5194D}">
      <dsp:nvSpPr>
        <dsp:cNvPr id="0" name=""/>
        <dsp:cNvSpPr/>
      </dsp:nvSpPr>
      <dsp:spPr>
        <a:xfrm rot="5400000">
          <a:off x="-113487" y="712635"/>
          <a:ext cx="756586" cy="529610"/>
        </a:xfrm>
        <a:prstGeom prst="chevron">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kumimoji="1" lang="en-US" sz="1400" kern="1200" dirty="0" smtClean="0">
              <a:solidFill>
                <a:srgbClr val="004040"/>
              </a:solidFill>
            </a:rPr>
            <a:t>P</a:t>
          </a:r>
          <a:r>
            <a:rPr lang="en-US" sz="1400" kern="1200" baseline="-25000" dirty="0" smtClean="0">
              <a:solidFill>
                <a:srgbClr val="004040"/>
              </a:solidFill>
              <a:latin typeface="Times New Roman" pitchFamily="-110" charset="0"/>
            </a:rPr>
            <a:t>1</a:t>
          </a:r>
          <a:endParaRPr kumimoji="1" lang="en-US" sz="1400" kern="1200" dirty="0" smtClean="0">
            <a:solidFill>
              <a:srgbClr val="004040"/>
            </a:solidFill>
          </a:endParaRPr>
        </a:p>
      </dsp:txBody>
      <dsp:txXfrm rot="5400000">
        <a:off x="-113487" y="712635"/>
        <a:ext cx="756586" cy="529610"/>
      </dsp:txXfrm>
    </dsp:sp>
    <dsp:sp modelId="{D2E5DB8C-3E50-5D4F-80D3-13A32ECA1BFC}">
      <dsp:nvSpPr>
        <dsp:cNvPr id="0" name=""/>
        <dsp:cNvSpPr/>
      </dsp:nvSpPr>
      <dsp:spPr>
        <a:xfrm rot="5400000">
          <a:off x="3066914" y="-1938156"/>
          <a:ext cx="491781" cy="5566389"/>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kumimoji="1" lang="en-US" sz="1300" kern="1200" dirty="0" smtClean="0"/>
            <a:t>Probability that a frame arrives with no bit errors</a:t>
          </a:r>
        </a:p>
      </dsp:txBody>
      <dsp:txXfrm rot="5400000">
        <a:off x="3066914" y="-1938156"/>
        <a:ext cx="491781" cy="5566389"/>
      </dsp:txXfrm>
    </dsp:sp>
    <dsp:sp modelId="{A3BF02B1-B195-7F4E-9EF6-A3216E9BF312}">
      <dsp:nvSpPr>
        <dsp:cNvPr id="0" name=""/>
        <dsp:cNvSpPr/>
      </dsp:nvSpPr>
      <dsp:spPr>
        <a:xfrm rot="5400000">
          <a:off x="-113487" y="1310453"/>
          <a:ext cx="756586" cy="529610"/>
        </a:xfrm>
        <a:prstGeom prst="chevron">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kumimoji="1" lang="en-US" sz="1400" kern="1200" dirty="0" smtClean="0">
              <a:solidFill>
                <a:srgbClr val="004040"/>
              </a:solidFill>
            </a:rPr>
            <a:t>P</a:t>
          </a:r>
          <a:r>
            <a:rPr lang="en-US" sz="1400" kern="1200" baseline="-25000" dirty="0" smtClean="0">
              <a:solidFill>
                <a:srgbClr val="004040"/>
              </a:solidFill>
              <a:latin typeface="Times New Roman" pitchFamily="-110" charset="0"/>
            </a:rPr>
            <a:t>2</a:t>
          </a:r>
          <a:endParaRPr kumimoji="1" lang="en-US" sz="1400" kern="1200" dirty="0" smtClean="0">
            <a:solidFill>
              <a:srgbClr val="004040"/>
            </a:solidFill>
          </a:endParaRPr>
        </a:p>
      </dsp:txBody>
      <dsp:txXfrm rot="5400000">
        <a:off x="-113487" y="1310453"/>
        <a:ext cx="756586" cy="529610"/>
      </dsp:txXfrm>
    </dsp:sp>
    <dsp:sp modelId="{5BAE0169-0329-4B43-B7D6-CC8406739372}">
      <dsp:nvSpPr>
        <dsp:cNvPr id="0" name=""/>
        <dsp:cNvSpPr/>
      </dsp:nvSpPr>
      <dsp:spPr>
        <a:xfrm rot="5400000">
          <a:off x="3066914" y="-1340338"/>
          <a:ext cx="491781" cy="5566389"/>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kumimoji="1" lang="en-US" sz="1300" kern="1200" dirty="0" smtClean="0"/>
            <a:t>Probability that, with an error-detecting algorithm in use, a frame arrives with one or more undetected errors</a:t>
          </a:r>
        </a:p>
      </dsp:txBody>
      <dsp:txXfrm rot="5400000">
        <a:off x="3066914" y="-1340338"/>
        <a:ext cx="491781" cy="5566389"/>
      </dsp:txXfrm>
    </dsp:sp>
    <dsp:sp modelId="{426FADC2-CE7C-EC4E-88A7-98B5CA444492}">
      <dsp:nvSpPr>
        <dsp:cNvPr id="0" name=""/>
        <dsp:cNvSpPr/>
      </dsp:nvSpPr>
      <dsp:spPr>
        <a:xfrm rot="5400000">
          <a:off x="-113487" y="1908271"/>
          <a:ext cx="756586" cy="529610"/>
        </a:xfrm>
        <a:prstGeom prst="chevron">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kumimoji="1" lang="en-US" sz="1400" kern="1200" dirty="0" smtClean="0">
              <a:solidFill>
                <a:srgbClr val="004040"/>
              </a:solidFill>
            </a:rPr>
            <a:t>P</a:t>
          </a:r>
          <a:r>
            <a:rPr lang="en-US" sz="1400" kern="1200" baseline="-25000" dirty="0" smtClean="0">
              <a:solidFill>
                <a:srgbClr val="004040"/>
              </a:solidFill>
              <a:latin typeface="Times New Roman" pitchFamily="-110" charset="0"/>
            </a:rPr>
            <a:t>3</a:t>
          </a:r>
          <a:endParaRPr kumimoji="1" lang="en-US" sz="1400" kern="1200" dirty="0" smtClean="0">
            <a:solidFill>
              <a:srgbClr val="004040"/>
            </a:solidFill>
          </a:endParaRPr>
        </a:p>
      </dsp:txBody>
      <dsp:txXfrm rot="5400000">
        <a:off x="-113487" y="1908271"/>
        <a:ext cx="756586" cy="529610"/>
      </dsp:txXfrm>
    </dsp:sp>
    <dsp:sp modelId="{844ADDD9-AB80-D749-9FE0-86449AC5E9B5}">
      <dsp:nvSpPr>
        <dsp:cNvPr id="0" name=""/>
        <dsp:cNvSpPr/>
      </dsp:nvSpPr>
      <dsp:spPr>
        <a:xfrm rot="5400000">
          <a:off x="3066914" y="-742520"/>
          <a:ext cx="491781" cy="5566389"/>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kumimoji="1" lang="en-US" sz="1300" kern="1200" dirty="0" smtClean="0"/>
            <a:t>Probability that, with an error-detecting algorithm in use, a frame arrives with one or more detected bit errors but no undetected bit errors</a:t>
          </a:r>
        </a:p>
      </dsp:txBody>
      <dsp:txXfrm rot="5400000">
        <a:off x="3066914" y="-742520"/>
        <a:ext cx="491781" cy="556638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959ED06-E6FD-49FB-8CC3-25EF89D27781}">
      <dsp:nvSpPr>
        <dsp:cNvPr id="0" name=""/>
        <dsp:cNvSpPr/>
      </dsp:nvSpPr>
      <dsp:spPr>
        <a:xfrm rot="16200000">
          <a:off x="-165128" y="168026"/>
          <a:ext cx="3124200" cy="2788146"/>
        </a:xfrm>
        <a:prstGeom prst="flowChartManualOperation">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46050" tIns="0" rIns="145045" bIns="0" numCol="1" spcCol="1270" anchor="t" anchorCtr="0">
          <a:noAutofit/>
          <a:sp3d extrusionH="28000" prstMaterial="matte"/>
        </a:bodyPr>
        <a:lstStyle/>
        <a:p>
          <a:pPr lvl="0" algn="l" defTabSz="1022350">
            <a:lnSpc>
              <a:spcPct val="90000"/>
            </a:lnSpc>
            <a:spcBef>
              <a:spcPct val="0"/>
            </a:spcBef>
            <a:spcAft>
              <a:spcPct val="35000"/>
            </a:spcAft>
          </a:pPr>
          <a:r>
            <a:rPr lang="en-US" sz="2300" kern="1200" dirty="0" smtClean="0"/>
            <a:t>Even parity </a:t>
          </a:r>
          <a:endParaRPr lang="en-US" sz="2300" kern="1200" dirty="0" smtClean="0"/>
        </a:p>
        <a:p>
          <a:pPr lvl="0" algn="l" defTabSz="1022350">
            <a:lnSpc>
              <a:spcPct val="90000"/>
            </a:lnSpc>
            <a:spcBef>
              <a:spcPct val="0"/>
            </a:spcBef>
            <a:spcAft>
              <a:spcPct val="35000"/>
            </a:spcAft>
          </a:pPr>
          <a:r>
            <a:rPr lang="en-US" sz="2300" kern="1200" dirty="0" smtClean="0"/>
            <a:t>Even </a:t>
          </a:r>
          <a:r>
            <a:rPr lang="en-US" sz="2300" kern="1200" dirty="0" smtClean="0"/>
            <a:t>number of 1s</a:t>
          </a:r>
          <a:endParaRPr lang="en-US" sz="2300" kern="1200" dirty="0"/>
        </a:p>
        <a:p>
          <a:pPr marL="171450" lvl="1" indent="-171450" algn="l" defTabSz="800100">
            <a:lnSpc>
              <a:spcPct val="90000"/>
            </a:lnSpc>
            <a:spcBef>
              <a:spcPct val="0"/>
            </a:spcBef>
            <a:spcAft>
              <a:spcPct val="15000"/>
            </a:spcAft>
            <a:buChar char="••"/>
          </a:pPr>
          <a:r>
            <a:rPr lang="en-US" sz="1800" kern="1200" dirty="0" smtClean="0"/>
            <a:t>Used for synchronous transmission</a:t>
          </a:r>
          <a:endParaRPr lang="en-US" sz="1800" kern="1200" dirty="0"/>
        </a:p>
      </dsp:txBody>
      <dsp:txXfrm rot="16200000">
        <a:off x="-165128" y="168026"/>
        <a:ext cx="3124200" cy="2788146"/>
      </dsp:txXfrm>
    </dsp:sp>
    <dsp:sp modelId="{E44B2B38-18F8-403C-AE65-414C24E4B5B8}">
      <dsp:nvSpPr>
        <dsp:cNvPr id="0" name=""/>
        <dsp:cNvSpPr/>
      </dsp:nvSpPr>
      <dsp:spPr>
        <a:xfrm rot="16200000">
          <a:off x="2832128" y="168026"/>
          <a:ext cx="3124200" cy="2788146"/>
        </a:xfrm>
        <a:prstGeom prst="flowChartManualOperation">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46050" tIns="0" rIns="145045" bIns="0" numCol="1" spcCol="1270" anchor="t" anchorCtr="0">
          <a:noAutofit/>
          <a:sp3d extrusionH="28000" prstMaterial="matte"/>
        </a:bodyPr>
        <a:lstStyle/>
        <a:p>
          <a:pPr lvl="0" algn="l" defTabSz="1022350">
            <a:lnSpc>
              <a:spcPct val="90000"/>
            </a:lnSpc>
            <a:spcBef>
              <a:spcPct val="0"/>
            </a:spcBef>
            <a:spcAft>
              <a:spcPct val="35000"/>
            </a:spcAft>
          </a:pPr>
          <a:r>
            <a:rPr lang="en-US" sz="2300" kern="1200" dirty="0" smtClean="0"/>
            <a:t>Odd parity  </a:t>
          </a:r>
          <a:endParaRPr lang="en-US" sz="2300" kern="1200" dirty="0" smtClean="0"/>
        </a:p>
        <a:p>
          <a:pPr lvl="0" algn="l" defTabSz="1022350">
            <a:lnSpc>
              <a:spcPct val="90000"/>
            </a:lnSpc>
            <a:spcBef>
              <a:spcPct val="0"/>
            </a:spcBef>
            <a:spcAft>
              <a:spcPct val="35000"/>
            </a:spcAft>
          </a:pPr>
          <a:r>
            <a:rPr lang="en-US" sz="2300" kern="1200" dirty="0" smtClean="0"/>
            <a:t>Odd </a:t>
          </a:r>
          <a:r>
            <a:rPr lang="en-US" sz="2300" kern="1200" dirty="0" smtClean="0"/>
            <a:t>number of 1s</a:t>
          </a:r>
          <a:endParaRPr lang="en-US" sz="2300" kern="1200" dirty="0"/>
        </a:p>
        <a:p>
          <a:pPr marL="171450" lvl="1" indent="-171450" algn="l" defTabSz="800100">
            <a:lnSpc>
              <a:spcPct val="90000"/>
            </a:lnSpc>
            <a:spcBef>
              <a:spcPct val="0"/>
            </a:spcBef>
            <a:spcAft>
              <a:spcPct val="15000"/>
            </a:spcAft>
            <a:buChar char="••"/>
          </a:pPr>
          <a:r>
            <a:rPr lang="en-US" sz="1800" kern="1200" dirty="0" smtClean="0"/>
            <a:t>Used for asynchronous transmission</a:t>
          </a:r>
          <a:endParaRPr lang="en-US" sz="1800" kern="1200" dirty="0"/>
        </a:p>
      </dsp:txBody>
      <dsp:txXfrm rot="16200000">
        <a:off x="2832128" y="168026"/>
        <a:ext cx="3124200" cy="278814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78AD74E-0CBB-8944-BF79-CDF466AE9B7B}">
      <dsp:nvSpPr>
        <dsp:cNvPr id="0" name=""/>
        <dsp:cNvSpPr/>
      </dsp:nvSpPr>
      <dsp:spPr>
        <a:xfrm>
          <a:off x="0" y="140900"/>
          <a:ext cx="5867399" cy="576000"/>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GB" sz="2000" kern="1200" smtClean="0"/>
            <a:t>Codeword</a:t>
          </a:r>
          <a:endParaRPr lang="en-US" sz="2000" kern="1200"/>
        </a:p>
      </dsp:txBody>
      <dsp:txXfrm>
        <a:off x="0" y="140900"/>
        <a:ext cx="5867399" cy="576000"/>
      </dsp:txXfrm>
    </dsp:sp>
    <dsp:sp modelId="{6BA08A27-3577-C84C-9EF5-DC67DFCDFDD0}">
      <dsp:nvSpPr>
        <dsp:cNvPr id="0" name=""/>
        <dsp:cNvSpPr/>
      </dsp:nvSpPr>
      <dsp:spPr>
        <a:xfrm>
          <a:off x="0" y="716900"/>
          <a:ext cx="5867399" cy="1097999"/>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GB" sz="2000" kern="1200" dirty="0" smtClean="0"/>
            <a:t>On the transmission end each </a:t>
          </a:r>
          <a:r>
            <a:rPr lang="en-GB" sz="2000" i="1" kern="1200" dirty="0" smtClean="0"/>
            <a:t>k</a:t>
          </a:r>
          <a:r>
            <a:rPr lang="en-GB" sz="2000" kern="1200" dirty="0" smtClean="0"/>
            <a:t>-bit block of data is mapped into an </a:t>
          </a:r>
          <a:r>
            <a:rPr lang="en-GB" sz="2000" i="1" kern="1200" dirty="0" smtClean="0"/>
            <a:t>n</a:t>
          </a:r>
          <a:r>
            <a:rPr lang="en-GB" sz="2000" kern="1200" dirty="0" smtClean="0"/>
            <a:t>-bit block (</a:t>
          </a:r>
          <a:r>
            <a:rPr lang="en-GB" sz="2000" i="1" kern="1200" dirty="0" smtClean="0"/>
            <a:t>n &gt; k</a:t>
          </a:r>
          <a:r>
            <a:rPr lang="en-GB" sz="2000" kern="1200" dirty="0" smtClean="0"/>
            <a:t>) using a forward error correction (FEC) encoder</a:t>
          </a:r>
          <a:endParaRPr lang="en-GB" sz="2000" kern="1200" dirty="0"/>
        </a:p>
      </dsp:txBody>
      <dsp:txXfrm>
        <a:off x="0" y="716900"/>
        <a:ext cx="5867399" cy="1097999"/>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defRPr sz="1200"/>
            </a:lvl1pPr>
          </a:lstStyle>
          <a:p>
            <a:pPr>
              <a:defRPr/>
            </a:pPr>
            <a:endParaRPr lang="en-US" dirty="0"/>
          </a:p>
        </p:txBody>
      </p:sp>
      <p:sp>
        <p:nvSpPr>
          <p:cNvPr id="4813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lgn="r">
              <a:defRPr sz="1200"/>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813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defRPr sz="1200"/>
            </a:lvl1pPr>
          </a:lstStyle>
          <a:p>
            <a:pPr>
              <a:defRPr/>
            </a:pPr>
            <a:endParaRPr lang="en-US" dirty="0"/>
          </a:p>
        </p:txBody>
      </p:sp>
      <p:sp>
        <p:nvSpPr>
          <p:cNvPr id="4813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lgn="r">
              <a:defRPr sz="1200"/>
            </a:lvl1pPr>
          </a:lstStyle>
          <a:p>
            <a:pPr>
              <a:defRPr/>
            </a:pPr>
            <a:fld id="{38A7A072-117A-3B47-864D-B04E07676470}" type="slidenum">
              <a:rPr lang="en-US"/>
              <a:pPr>
                <a:defRPr/>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480069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10" charset="0"/>
        <a:ea typeface="ＭＳ Ｐゴシック" pitchFamily="-110" charset="-128"/>
        <a:cs typeface="ＭＳ Ｐゴシック" pitchFamily="-110" charset="-128"/>
      </a:defRPr>
    </a:lvl1pPr>
    <a:lvl2pPr marL="457200" algn="l" rtl="0" eaLnBrk="0" fontAlgn="base" hangingPunct="0">
      <a:spcBef>
        <a:spcPct val="30000"/>
      </a:spcBef>
      <a:spcAft>
        <a:spcPct val="0"/>
      </a:spcAft>
      <a:defRPr sz="1200" kern="1200">
        <a:solidFill>
          <a:schemeClr val="tx1"/>
        </a:solidFill>
        <a:latin typeface="Times New Roman" pitchFamily="-110"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10"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10"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10" charset="0"/>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3A2DC9FB-0FF3-D845-9EAF-3512843626D2}" type="slidenum">
              <a:rPr lang="en-US"/>
              <a:pPr/>
              <a:t>1</a:t>
            </a:fld>
            <a:endParaRPr lang="en-US" dirty="0"/>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xfrm>
            <a:off x="685800" y="4343400"/>
            <a:ext cx="5486400" cy="4114800"/>
          </a:xfrm>
          <a:solidFill>
            <a:srgbClr val="FFFFFF"/>
          </a:solidFill>
          <a:ln/>
        </p:spPr>
        <p:txBody>
          <a:bodyPr/>
          <a:lstStyle/>
          <a:p>
            <a:r>
              <a:rPr lang="en-US" dirty="0"/>
              <a:t>“</a:t>
            </a:r>
            <a:r>
              <a:rPr kumimoji="1" lang="en-US" dirty="0"/>
              <a:t>Data and Computer Communications</a:t>
            </a:r>
            <a:r>
              <a:rPr lang="en-US" dirty="0"/>
              <a:t>”,</a:t>
            </a:r>
            <a:r>
              <a:rPr lang="en-US" dirty="0" smtClean="0"/>
              <a:t> 10/</a:t>
            </a:r>
            <a:r>
              <a:rPr lang="en-US" dirty="0"/>
              <a:t>e, by William Stallings, Chapter</a:t>
            </a:r>
            <a:r>
              <a:rPr lang="en-US" dirty="0" smtClean="0"/>
              <a:t> 6 “</a:t>
            </a:r>
            <a:r>
              <a:rPr kumimoji="1" lang="en-GB" dirty="0" smtClean="0"/>
              <a:t>Error</a:t>
            </a:r>
            <a:r>
              <a:rPr kumimoji="1" lang="en-GB" baseline="0" dirty="0" smtClean="0"/>
              <a:t> Detection and Correction</a:t>
            </a:r>
            <a:r>
              <a:rPr lang="en-US" dirty="0" smtClean="0"/>
              <a:t>”</a:t>
            </a:r>
            <a:r>
              <a:rPr lang="en-US" dirty="0"/>
              <a:t>.</a:t>
            </a:r>
            <a:endParaRPr lang="en-AU" dirty="0"/>
          </a:p>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The Internet checksum is an error-detecting code used in many Internet standard</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protocols, including IP, TCP, and UDP. The calculation makes use of the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ones-complement operation and ones-complement addition.  To perform the ones-complement</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operation  on a set of binary digits, replace 0 digits with 1 digits and</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1 digits with 0 digits. The ones-complement addition  of two binary integers of equal</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bit length is performed as follows:</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1.  The two numbers are treated as unsigned binary integers and added.</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2.  If there is a carry out of the leftmost bit, add 1 to the sum. This is called an end-around</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carry.</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Typically, the checksum is included as a field in the header of a protocol data</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unit, such as in IP datagram. To compute the checksum, the checksum field is first</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set to all zeros. The checksum is then calculated by performing the ones-complement</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addition of all the words in the header, and then taking the ones-complement operation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of the result. This result is placed in the checksum field.</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To verify a checksum, the ones-complement sum </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is computed over the same</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set of octets, including the checksum field. If the result is all 1 bits (- 0 in ones-complement</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arithmetic), the check succeeds.</a:t>
            </a:r>
            <a:endParaRPr lang="en-US" b="0" dirty="0"/>
          </a:p>
        </p:txBody>
      </p:sp>
      <p:sp>
        <p:nvSpPr>
          <p:cNvPr id="4" name="Slide Number Placeholder 3"/>
          <p:cNvSpPr>
            <a:spLocks noGrp="1"/>
          </p:cNvSpPr>
          <p:nvPr>
            <p:ph type="sldNum" sz="quarter" idx="10"/>
          </p:nvPr>
        </p:nvSpPr>
        <p:spPr/>
        <p:txBody>
          <a:bodyPr/>
          <a:lstStyle/>
          <a:p>
            <a:pPr>
              <a:defRPr/>
            </a:pPr>
            <a:fld id="{38A7A072-117A-3B47-864D-B04E07676470}"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Figure 6.4a shows the results of the calculation. Thus, the transmitted packet</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is 00 01 F2 03 F4 F5 F6 F7 0D. Figure 6.4b shows the calculation carried out by</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receiver on the entire data block, including the checksum. The result is a</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value of all ones, which verifies that no errors have been detected.</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Internet checksum provides greater error-detection capability than a parity</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bit or two-dimensional parity scheme but is considerably less effective than the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cyclic redundancy check (CRC), discussed next. The primary reason for its adoption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in Internet protocols is efficiency. Most of these protocols are implemented</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in software and the Internet checksum, involving simple addition and comparison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operations, causes very little overhead. It is assumed that at the lower link level, a</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strong error-detection code such as CRC is used, and so the Internet checksum is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simply an additional end-to-end check for errors.</a:t>
            </a:r>
            <a:endParaRPr lang="en-US" dirty="0"/>
          </a:p>
        </p:txBody>
      </p:sp>
      <p:sp>
        <p:nvSpPr>
          <p:cNvPr id="4" name="Slide Number Placeholder 3"/>
          <p:cNvSpPr>
            <a:spLocks noGrp="1"/>
          </p:cNvSpPr>
          <p:nvPr>
            <p:ph type="sldNum" sz="quarter" idx="10"/>
          </p:nvPr>
        </p:nvSpPr>
        <p:spPr/>
        <p:txBody>
          <a:bodyPr/>
          <a:lstStyle/>
          <a:p>
            <a:pPr>
              <a:defRPr/>
            </a:pPr>
            <a:fld id="{38A7A072-117A-3B47-864D-B04E07676470}"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14244BF-4961-9B4D-8915-10400128D141}" type="slidenum">
              <a:rPr lang="en-US"/>
              <a:pPr/>
              <a:t>12</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r>
              <a:rPr lang="en-US" dirty="0">
                <a:latin typeface="Times" pitchFamily="-110" charset="0"/>
              </a:rPr>
              <a:t>One of the most common, and one of the most powerful, error-detecting codes is the cyclic redundancy check (CRC), which can be described as follows. Given a </a:t>
            </a:r>
            <a:r>
              <a:rPr lang="en-US" i="1" dirty="0">
                <a:latin typeface="Times" pitchFamily="-110" charset="0"/>
              </a:rPr>
              <a:t>k</a:t>
            </a:r>
            <a:r>
              <a:rPr lang="en-US" dirty="0">
                <a:latin typeface="Times" pitchFamily="-110" charset="0"/>
              </a:rPr>
              <a:t>-bit block of bits, or message, the transmitter generates an (</a:t>
            </a:r>
            <a:r>
              <a:rPr lang="en-US" i="1" dirty="0">
                <a:latin typeface="Times" pitchFamily="-110" charset="0"/>
              </a:rPr>
              <a:t>n</a:t>
            </a:r>
            <a:r>
              <a:rPr lang="en-US" dirty="0">
                <a:latin typeface="Times" pitchFamily="-110" charset="0"/>
              </a:rPr>
              <a:t> – </a:t>
            </a:r>
            <a:r>
              <a:rPr lang="en-US" i="1" dirty="0">
                <a:latin typeface="Times" pitchFamily="-110" charset="0"/>
              </a:rPr>
              <a:t>k</a:t>
            </a:r>
            <a:r>
              <a:rPr lang="en-US" dirty="0">
                <a:latin typeface="Times" pitchFamily="-110" charset="0"/>
              </a:rPr>
              <a:t>)-bit sequence, known as a frame check sequence (FCS), such that the resulting frame, consisting of </a:t>
            </a:r>
            <a:r>
              <a:rPr lang="en-US" i="1" dirty="0">
                <a:latin typeface="Times" pitchFamily="-110" charset="0"/>
              </a:rPr>
              <a:t>n</a:t>
            </a:r>
            <a:r>
              <a:rPr lang="en-US" dirty="0">
                <a:latin typeface="Times" pitchFamily="-110" charset="0"/>
              </a:rPr>
              <a:t> bits, is exactly divisible by some predetermined number. The receiver then divides the incoming frame by that number and, if there is no remainder, assumes there was no error.</a:t>
            </a:r>
            <a:r>
              <a:rPr lang="en-US" dirty="0" smtClean="0">
                <a:latin typeface="Times" pitchFamily="-110" charset="0"/>
              </a:rPr>
              <a:t> </a:t>
            </a:r>
          </a:p>
          <a:p>
            <a:endParaRPr lang="en-US" dirty="0" smtClean="0">
              <a:latin typeface="Times" pitchFamily="-110" charset="0"/>
            </a:endParaRPr>
          </a:p>
          <a:p>
            <a:r>
              <a:rPr lang="en-US" dirty="0" smtClean="0">
                <a:latin typeface="Times" pitchFamily="-110" charset="0"/>
              </a:rPr>
              <a:t>Can </a:t>
            </a:r>
            <a:r>
              <a:rPr lang="en-US" dirty="0">
                <a:latin typeface="Times" pitchFamily="-110" charset="0"/>
              </a:rPr>
              <a:t>state this procedure in three equivalent ways: modulo 2 arithmetic, polynomials, and digital </a:t>
            </a:r>
            <a:r>
              <a:rPr lang="en-US" dirty="0" smtClean="0">
                <a:latin typeface="Times" pitchFamily="-110" charset="0"/>
              </a:rPr>
              <a:t>logic</a:t>
            </a:r>
            <a:r>
              <a:rPr lang="en-US" dirty="0" smtClean="0"/>
              <a:t>. </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Modulo 2 arithmetic uses binary addition with no carries, which is just the exclusive-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OR (XOR) operation. Binary subtraction with no carries is also interpreted as the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XOR operation.</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A second way of viewing the CRC process is to express all values as polynomials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in a dummy variable X,  with binary coefficients. The coefficients correspond to the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bits in the binary number.</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CRC process can be represented by, and indeed implemented as, a dividing</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circuit consisting of XOR gates and a shift register. The shift register is a string</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of 1-bit storage devices. Each device has an output line, which indicates the value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currently stored, and an input line. At discrete time instants, known as clock times,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value in the storage device is replaced by the value indicated by its input</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line. The entire register is clocked simultaneously, causing a 1-bit shift along the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entire register.</a:t>
            </a:r>
            <a:endParaRPr lang="en-US" dirty="0"/>
          </a:p>
        </p:txBody>
      </p:sp>
      <p:sp>
        <p:nvSpPr>
          <p:cNvPr id="4" name="Slide Number Placeholder 3"/>
          <p:cNvSpPr>
            <a:spLocks noGrp="1"/>
          </p:cNvSpPr>
          <p:nvPr>
            <p:ph type="sldNum" sz="quarter" idx="10"/>
          </p:nvPr>
        </p:nvSpPr>
        <p:spPr/>
        <p:txBody>
          <a:bodyPr/>
          <a:lstStyle/>
          <a:p>
            <a:pPr>
              <a:defRPr/>
            </a:pPr>
            <a:fld id="{38A7A072-117A-3B47-864D-B04E07676470}"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Figure 6.5 shows the polynomial division that corresponds to the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binary division in the preceding example.</a:t>
            </a:r>
            <a:endParaRPr lang="en-US" dirty="0"/>
          </a:p>
        </p:txBody>
      </p:sp>
      <p:sp>
        <p:nvSpPr>
          <p:cNvPr id="4" name="Slide Number Placeholder 3"/>
          <p:cNvSpPr>
            <a:spLocks noGrp="1"/>
          </p:cNvSpPr>
          <p:nvPr>
            <p:ph type="sldNum" sz="quarter" idx="10"/>
          </p:nvPr>
        </p:nvSpPr>
        <p:spPr/>
        <p:txBody>
          <a:bodyPr/>
          <a:lstStyle/>
          <a:p>
            <a:pPr>
              <a:defRPr/>
            </a:pPr>
            <a:fld id="{38A7A072-117A-3B47-864D-B04E07676470}"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architecture of a CRC circuit is best explained by first considering</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an example, which is illustrated in Figure 6.6.</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Figure 6.6a shows the shift-register implementation. The process begins with</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shift register cleared (all zeros). The message, or dividend, is then entered</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one bit at a time, starting with the most significant bit. Figure 6.6b is a table that</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shows the step-by-step operation as the input is applied one bit at a time. Each</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row of the table shows the values currently stored in the five shift-register elements.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In addition, the row shows the values that appear at the outputs of the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three XOR circuits. Finally, the row shows the value of the next input bit, which</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is available for the operation of the next step.</a:t>
            </a:r>
            <a:endParaRPr lang="en-US" dirty="0"/>
          </a:p>
        </p:txBody>
      </p:sp>
      <p:sp>
        <p:nvSpPr>
          <p:cNvPr id="4" name="Slide Number Placeholder 3"/>
          <p:cNvSpPr>
            <a:spLocks noGrp="1"/>
          </p:cNvSpPr>
          <p:nvPr>
            <p:ph type="sldNum" sz="quarter" idx="10"/>
          </p:nvPr>
        </p:nvSpPr>
        <p:spPr/>
        <p:txBody>
          <a:bodyPr/>
          <a:lstStyle/>
          <a:p>
            <a:pPr>
              <a:defRPr/>
            </a:pPr>
            <a:fld id="{38A7A072-117A-3B47-864D-B04E07676470}"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Figure 6.7 indicates the general architecture of the shift-register implementation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of a CRC for a polynomial.</a:t>
            </a:r>
            <a:endParaRPr lang="en-US" dirty="0"/>
          </a:p>
        </p:txBody>
      </p:sp>
      <p:sp>
        <p:nvSpPr>
          <p:cNvPr id="4" name="Slide Number Placeholder 3"/>
          <p:cNvSpPr>
            <a:spLocks noGrp="1"/>
          </p:cNvSpPr>
          <p:nvPr>
            <p:ph type="sldNum" sz="quarter" idx="10"/>
          </p:nvPr>
        </p:nvSpPr>
        <p:spPr/>
        <p:txBody>
          <a:bodyPr/>
          <a:lstStyle/>
          <a:p>
            <a:pPr>
              <a:defRPr/>
            </a:pPr>
            <a:fld id="{38A7A072-117A-3B47-864D-B04E07676470}"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0145AD2-E0D5-8047-8B64-5ACE1D00C3FB}" type="slidenum">
              <a:rPr lang="en-US"/>
              <a:pPr/>
              <a:t>17</a:t>
            </a:fld>
            <a:endParaRPr lang="en-US" dirty="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Error detection is a useful technique, found in data link control protocols, such as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HDLC, and in transport protocols, such as TCP. As explained in Chapter 7, an error-detecting</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code can be used as part of a protocol that corrects errors in transmitted</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data by requiring the blocks of data be retransmitted. For wireless applications this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approach is inadequate for two reasons:</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1.  The BER on a wireless link can be quite high, which would result in a large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number of retransmissions.</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2.  In some cases, especially satellite links, the propagation delay is very long compared</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to the transmission time of a single frame. The result is a very inefficient</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system. As is discussed in Chapter 7, the common approach to retransmission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is to retransmit the frame in error plus all subsequent frames. With a long data</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link, an error in a single frame necessitates retransmitting many frames.</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Instead, it would be desirable to enable the receiver to correct errors in an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incoming transmission on the basis of the bits in that transmission. Figure 6.8 shows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in general </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how this is done. On the transmission end, each </a:t>
            </a:r>
            <a:r>
              <a:rPr lang="en-US" sz="1200" b="0" i="1" kern="1200" baseline="0" dirty="0" err="1" smtClean="0">
                <a:solidFill>
                  <a:schemeClr val="tx1"/>
                </a:solidFill>
                <a:latin typeface="Times New Roman" pitchFamily="-110" charset="0"/>
                <a:ea typeface="ＭＳ Ｐゴシック" pitchFamily="-110" charset="-128"/>
                <a:cs typeface="ＭＳ Ｐゴシック" pitchFamily="-110" charset="-128"/>
              </a:rPr>
              <a:t>k</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-bit block of data is</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mapped into an </a:t>
            </a:r>
            <a:r>
              <a:rPr lang="en-US" sz="1200" b="0" i="1" kern="1200" baseline="0" dirty="0" err="1" smtClean="0">
                <a:solidFill>
                  <a:schemeClr val="tx1"/>
                </a:solidFill>
                <a:latin typeface="Times New Roman" pitchFamily="-110" charset="0"/>
                <a:ea typeface="ＭＳ Ｐゴシック" pitchFamily="-110" charset="-128"/>
                <a:cs typeface="ＭＳ Ｐゴシック" pitchFamily="-110" charset="-128"/>
              </a:rPr>
              <a:t>n</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-bit block (</a:t>
            </a:r>
            <a:r>
              <a:rPr lang="en-US" sz="1200" b="0" i="1" kern="1200" baseline="0" dirty="0" err="1" smtClean="0">
                <a:solidFill>
                  <a:schemeClr val="tx1"/>
                </a:solidFill>
                <a:latin typeface="Times New Roman" pitchFamily="-110" charset="0"/>
                <a:ea typeface="ＭＳ Ｐゴシック" pitchFamily="-110" charset="-128"/>
                <a:cs typeface="ＭＳ Ｐゴシック" pitchFamily="-110" charset="-128"/>
              </a:rPr>
              <a:t>n</a:t>
            </a:r>
            <a:r>
              <a:rPr lang="en-US" sz="1200" b="0" i="1" kern="1200" baseline="0" dirty="0" smtClean="0">
                <a:solidFill>
                  <a:schemeClr val="tx1"/>
                </a:solidFill>
                <a:latin typeface="Times New Roman" pitchFamily="-110" charset="0"/>
                <a:ea typeface="ＭＳ Ｐゴシック" pitchFamily="-110" charset="-128"/>
                <a:cs typeface="ＭＳ Ｐゴシック" pitchFamily="-110" charset="-128"/>
              </a:rPr>
              <a:t> &gt; </a:t>
            </a:r>
            <a:r>
              <a:rPr lang="en-US" sz="1200" b="0" i="1" kern="1200" baseline="0" dirty="0" err="1" smtClean="0">
                <a:solidFill>
                  <a:schemeClr val="tx1"/>
                </a:solidFill>
                <a:latin typeface="Times New Roman" pitchFamily="-110" charset="0"/>
                <a:ea typeface="ＭＳ Ｐゴシック" pitchFamily="-110" charset="-128"/>
                <a:cs typeface="ＭＳ Ｐゴシック" pitchFamily="-110" charset="-128"/>
              </a:rPr>
              <a:t>k</a:t>
            </a:r>
            <a:r>
              <a:rPr lang="en-US" sz="1200" b="0" i="1" kern="1200" baseline="0" dirty="0" smtClean="0">
                <a:solidFill>
                  <a:schemeClr val="tx1"/>
                </a:solidFill>
                <a:latin typeface="Times New Roman" pitchFamily="-110" charset="0"/>
                <a:ea typeface="ＭＳ Ｐゴシック" pitchFamily="-110" charset="-128"/>
                <a:cs typeface="ＭＳ Ｐゴシック" pitchFamily="-110" charset="-128"/>
              </a:rPr>
              <a:t>) </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called a codeword , using an FEC (forward</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error correction) encoder. The codeword is then transmitted. </a:t>
            </a:r>
            <a:endParaRPr lang="en-US" b="0" dirty="0">
              <a:latin typeface="Times" pitchFamily="-110"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9AFB5AA-444A-234E-A21C-83FC7FD20A61}" type="slidenum">
              <a:rPr lang="en-US"/>
              <a:pPr/>
              <a:t>18</a:t>
            </a:fld>
            <a:endParaRPr lang="en-US" dirty="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marL="228600" indent="-228600"/>
            <a:r>
              <a:rPr lang="en-US" dirty="0" smtClean="0">
                <a:latin typeface="Times" pitchFamily="-110" charset="0"/>
              </a:rPr>
              <a:t>During </a:t>
            </a:r>
            <a:r>
              <a:rPr lang="en-US" dirty="0">
                <a:latin typeface="Times" pitchFamily="-110" charset="0"/>
              </a:rPr>
              <a:t>transmission, the signal is subject to impairments, which may produce bit errors in the signal. At the receiver, the incoming signal is demodulated to produce a bit string that is similar to the original codeword but may contain errors. This block is passed through an FEC decoder, with one of four possible outcomes:</a:t>
            </a:r>
            <a:endParaRPr lang="en-US" dirty="0" smtClean="0">
              <a:latin typeface="Times" pitchFamily="-110" charset="0"/>
            </a:endParaRPr>
          </a:p>
          <a:p>
            <a:pPr marL="228600" indent="-228600"/>
            <a:endParaRPr lang="en-US" b="1" dirty="0" smtClean="0">
              <a:latin typeface="Times" pitchFamily="-110" charset="0"/>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 No errors: If there are no bit errors, the input to the FEC decoder is identical</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to the original codeword, and the decoder produces the original data block as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output.</a:t>
            </a:r>
          </a:p>
          <a:p>
            <a:endParaRPr lang="en-US" sz="1200" b="1"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 Detectable, correctable errors: For certain error patterns, it is possible for the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decoder to detect and correct those errors. Thus, even though the incoming</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data block differs from the transmitted codeword, the FEC decoder is able to</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map this block into the original data block.</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 Detectable, not correctable errors: For certain error patterns, the decoder can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detect but not correct the errors. In this case, the decoder simply reports an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uncorrectable error.</a:t>
            </a:r>
            <a:endParaRPr lang="en-US" sz="1200" b="0" kern="1200" baseline="0" dirty="0" smtClean="0">
              <a:solidFill>
                <a:schemeClr val="tx1"/>
              </a:solidFill>
              <a:latin typeface="Times New Roman" pitchFamily="-110" charset="0"/>
              <a:ea typeface="ＭＳ Ｐゴシック" pitchFamily="-110" charset="-128"/>
              <a:cs typeface="ＭＳ Ｐゴシック" pitchFamily="-110" charset="-128"/>
            </a:endParaRPr>
          </a:p>
          <a:p>
            <a:endParaRPr lang="en-US" sz="1200" b="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 Undetectable errors: For certain, typically rare, error patterns, the decoder</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does not detect the error and maps the incoming </a:t>
            </a:r>
            <a:r>
              <a:rPr lang="en-US" sz="1200" b="0" kern="1200" baseline="0" dirty="0" err="1" smtClean="0">
                <a:solidFill>
                  <a:schemeClr val="tx1"/>
                </a:solidFill>
                <a:latin typeface="Times New Roman" pitchFamily="-110" charset="0"/>
                <a:ea typeface="ＭＳ Ｐゴシック" pitchFamily="-110" charset="-128"/>
                <a:cs typeface="ＭＳ Ｐゴシック" pitchFamily="-110" charset="-128"/>
              </a:rPr>
              <a:t>n</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-bit data block into a </a:t>
            </a:r>
            <a:r>
              <a:rPr lang="en-US" sz="1200" b="0" kern="1200" baseline="0" dirty="0" err="1" smtClean="0">
                <a:solidFill>
                  <a:schemeClr val="tx1"/>
                </a:solidFill>
                <a:latin typeface="Times New Roman" pitchFamily="-110" charset="0"/>
                <a:ea typeface="ＭＳ Ｐゴシック" pitchFamily="-110" charset="-128"/>
                <a:cs typeface="ＭＳ Ｐゴシック" pitchFamily="-110" charset="-128"/>
              </a:rPr>
              <a:t>k</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-bit</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block that differs from the original </a:t>
            </a:r>
            <a:r>
              <a:rPr lang="en-US" sz="1200" b="0" kern="1200" baseline="0" dirty="0" err="1" smtClean="0">
                <a:solidFill>
                  <a:schemeClr val="tx1"/>
                </a:solidFill>
                <a:latin typeface="Times New Roman" pitchFamily="-110" charset="0"/>
                <a:ea typeface="ＭＳ Ｐゴシック" pitchFamily="-110" charset="-128"/>
                <a:cs typeface="ＭＳ Ｐゴシック" pitchFamily="-110" charset="-128"/>
              </a:rPr>
              <a:t>k</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-bit block.</a:t>
            </a:r>
            <a:endParaRPr lang="en-US" b="0" dirty="0" smtClean="0">
              <a:latin typeface="Times" pitchFamily="-110"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To begin, we define a term that shall be of use to us. The Hamming distance d(v</a:t>
            </a:r>
            <a:r>
              <a:rPr lang="en-US" sz="1200" b="0" kern="1200" baseline="-25000" dirty="0" smtClean="0">
                <a:solidFill>
                  <a:schemeClr val="tx1"/>
                </a:solidFill>
                <a:latin typeface="Times New Roman" pitchFamily="-110" charset="0"/>
                <a:ea typeface="ＭＳ Ｐゴシック" pitchFamily="-110" charset="-128"/>
                <a:cs typeface="ＭＳ Ｐゴシック" pitchFamily="-110" charset="-128"/>
              </a:rPr>
              <a:t>1</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 v</a:t>
            </a:r>
            <a:r>
              <a:rPr lang="en-US" sz="1200" b="0" kern="1200" baseline="-25000" dirty="0" smtClean="0">
                <a:solidFill>
                  <a:schemeClr val="tx1"/>
                </a:solidFill>
                <a:latin typeface="Times New Roman" pitchFamily="-110" charset="0"/>
                <a:ea typeface="ＭＳ Ｐゴシック" pitchFamily="-110" charset="-128"/>
                <a:cs typeface="ＭＳ Ｐゴシック" pitchFamily="-110" charset="-128"/>
              </a:rPr>
              <a:t>2</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between two </a:t>
            </a:r>
            <a:r>
              <a:rPr lang="en-US" sz="1200" b="0" kern="1200" baseline="0" dirty="0" err="1" smtClean="0">
                <a:solidFill>
                  <a:schemeClr val="tx1"/>
                </a:solidFill>
                <a:latin typeface="Times New Roman" pitchFamily="-110" charset="0"/>
                <a:ea typeface="ＭＳ Ｐゴシック" pitchFamily="-110" charset="-128"/>
                <a:cs typeface="ＭＳ Ｐゴシック" pitchFamily="-110" charset="-128"/>
              </a:rPr>
              <a:t>n</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-bit binary sequences v</a:t>
            </a:r>
            <a:r>
              <a:rPr lang="en-US" sz="1200" b="0" kern="1200" baseline="-25000" dirty="0" smtClean="0">
                <a:solidFill>
                  <a:schemeClr val="tx1"/>
                </a:solidFill>
                <a:latin typeface="Times New Roman" pitchFamily="-110" charset="0"/>
                <a:ea typeface="ＭＳ Ｐゴシック" pitchFamily="-110" charset="-128"/>
                <a:cs typeface="ＭＳ Ｐゴシック" pitchFamily="-110" charset="-128"/>
              </a:rPr>
              <a:t>1</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and v</a:t>
            </a:r>
            <a:r>
              <a:rPr lang="en-US" sz="1200" b="0" kern="1200" baseline="-25000" dirty="0" smtClean="0">
                <a:solidFill>
                  <a:schemeClr val="tx1"/>
                </a:solidFill>
                <a:latin typeface="Times New Roman" pitchFamily="-110" charset="0"/>
                <a:ea typeface="ＭＳ Ｐゴシック" pitchFamily="-110" charset="-128"/>
                <a:cs typeface="ＭＳ Ｐゴシック" pitchFamily="-110" charset="-128"/>
              </a:rPr>
              <a:t>2</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is the number of bits in which v</a:t>
            </a:r>
            <a:r>
              <a:rPr lang="en-US" sz="1200" b="0" kern="1200" baseline="-25000" dirty="0" smtClean="0">
                <a:solidFill>
                  <a:schemeClr val="tx1"/>
                </a:solidFill>
                <a:latin typeface="Times New Roman" pitchFamily="-110" charset="0"/>
                <a:ea typeface="ＭＳ Ｐゴシック" pitchFamily="-110" charset="-128"/>
                <a:cs typeface="ＭＳ Ｐゴシック" pitchFamily="-110" charset="-128"/>
              </a:rPr>
              <a:t>1</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and</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v</a:t>
            </a:r>
            <a:r>
              <a:rPr lang="en-US" sz="1200" b="0" kern="1200" baseline="-25000" dirty="0" smtClean="0">
                <a:solidFill>
                  <a:schemeClr val="tx1"/>
                </a:solidFill>
                <a:latin typeface="Times New Roman" pitchFamily="-110" charset="0"/>
                <a:ea typeface="ＭＳ Ｐゴシック" pitchFamily="-110" charset="-128"/>
                <a:cs typeface="ＭＳ Ｐゴシック" pitchFamily="-110" charset="-128"/>
              </a:rPr>
              <a:t>2</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disagree.</a:t>
            </a:r>
          </a:p>
          <a:p>
            <a:endParaRPr lang="en-US" sz="1200" b="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With an (</a:t>
            </a:r>
            <a:r>
              <a:rPr lang="en-US" sz="1200" b="0" kern="1200" baseline="0" dirty="0" err="1" smtClean="0">
                <a:solidFill>
                  <a:schemeClr val="tx1"/>
                </a:solidFill>
                <a:latin typeface="Times New Roman" pitchFamily="-110" charset="0"/>
                <a:ea typeface="ＭＳ Ｐゴシック" pitchFamily="-110" charset="-128"/>
                <a:cs typeface="ＭＳ Ｐゴシック" pitchFamily="-110" charset="-128"/>
              </a:rPr>
              <a:t>n</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a:t>
            </a:r>
            <a:r>
              <a:rPr lang="en-US" sz="1200" b="0" kern="1200" baseline="0" dirty="0" err="1" smtClean="0">
                <a:solidFill>
                  <a:schemeClr val="tx1"/>
                </a:solidFill>
                <a:latin typeface="Times New Roman" pitchFamily="-110" charset="0"/>
                <a:ea typeface="ＭＳ Ｐゴシック" pitchFamily="-110" charset="-128"/>
                <a:cs typeface="ＭＳ Ｐゴシック" pitchFamily="-110" charset="-128"/>
              </a:rPr>
              <a:t>k</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 block code, there are 2k  valid </a:t>
            </a:r>
            <a:r>
              <a:rPr lang="en-US" sz="1200" b="0" kern="1200" baseline="0" dirty="0" err="1" smtClean="0">
                <a:solidFill>
                  <a:schemeClr val="tx1"/>
                </a:solidFill>
                <a:latin typeface="Times New Roman" pitchFamily="-110" charset="0"/>
                <a:ea typeface="ＭＳ Ｐゴシック" pitchFamily="-110" charset="-128"/>
                <a:cs typeface="ＭＳ Ｐゴシック" pitchFamily="-110" charset="-128"/>
              </a:rPr>
              <a:t>codewords</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out of a total of 2n</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possible </a:t>
            </a:r>
            <a:r>
              <a:rPr lang="en-US" sz="1200" b="0" kern="1200" baseline="0" dirty="0" err="1" smtClean="0">
                <a:solidFill>
                  <a:schemeClr val="tx1"/>
                </a:solidFill>
                <a:latin typeface="Times New Roman" pitchFamily="-110" charset="0"/>
                <a:ea typeface="ＭＳ Ｐゴシック" pitchFamily="-110" charset="-128"/>
                <a:cs typeface="ＭＳ Ｐゴシック" pitchFamily="-110" charset="-128"/>
              </a:rPr>
              <a:t>codewords</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The ratio of redundant bits to data bits, 1n - k2 /</a:t>
            </a:r>
            <a:r>
              <a:rPr lang="en-US" sz="1200" b="0" kern="1200" baseline="0" dirty="0" err="1" smtClean="0">
                <a:solidFill>
                  <a:schemeClr val="tx1"/>
                </a:solidFill>
                <a:latin typeface="Times New Roman" pitchFamily="-110" charset="0"/>
                <a:ea typeface="ＭＳ Ｐゴシック" pitchFamily="-110" charset="-128"/>
                <a:cs typeface="ＭＳ Ｐゴシック" pitchFamily="-110" charset="-128"/>
              </a:rPr>
              <a:t>k</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 is called</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the redundancy  of the code, and the ratio of data bits to total bits, </a:t>
            </a:r>
            <a:r>
              <a:rPr lang="en-US" sz="1200" b="0" kern="1200" baseline="0" dirty="0" err="1" smtClean="0">
                <a:solidFill>
                  <a:schemeClr val="tx1"/>
                </a:solidFill>
                <a:latin typeface="Times New Roman" pitchFamily="-110" charset="0"/>
                <a:ea typeface="ＭＳ Ｐゴシック" pitchFamily="-110" charset="-128"/>
                <a:cs typeface="ＭＳ Ｐゴシック" pitchFamily="-110" charset="-128"/>
              </a:rPr>
              <a:t>k</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a:t>
            </a:r>
            <a:r>
              <a:rPr lang="en-US" sz="1200" b="0" kern="1200" baseline="0" dirty="0" err="1" smtClean="0">
                <a:solidFill>
                  <a:schemeClr val="tx1"/>
                </a:solidFill>
                <a:latin typeface="Times New Roman" pitchFamily="-110" charset="0"/>
                <a:ea typeface="ＭＳ Ｐゴシック" pitchFamily="-110" charset="-128"/>
                <a:cs typeface="ＭＳ Ｐゴシック" pitchFamily="-110" charset="-128"/>
              </a:rPr>
              <a:t>n</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is called</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the code rate . The code rate is a measure of how much additional bandwidth is</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required to carry data at the same data rate as without the code. For example, a</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code rate of 1/2 requires double the transmission capacity of an </a:t>
            </a:r>
            <a:r>
              <a:rPr lang="en-US" sz="1200" b="0" kern="1200" baseline="0" dirty="0" err="1" smtClean="0">
                <a:solidFill>
                  <a:schemeClr val="tx1"/>
                </a:solidFill>
                <a:latin typeface="Times New Roman" pitchFamily="-110" charset="0"/>
                <a:ea typeface="ＭＳ Ｐゴシック" pitchFamily="-110" charset="-128"/>
                <a:cs typeface="ＭＳ Ｐゴシック" pitchFamily="-110" charset="-128"/>
              </a:rPr>
              <a:t>uncoded</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system to</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maintain the same data rate. Our example has a code rate of 2/5 and so requires</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2.5 times the capacity of an </a:t>
            </a:r>
            <a:r>
              <a:rPr lang="en-US" sz="1200" b="0" kern="1200" baseline="0" dirty="0" err="1" smtClean="0">
                <a:solidFill>
                  <a:schemeClr val="tx1"/>
                </a:solidFill>
                <a:latin typeface="Times New Roman" pitchFamily="-110" charset="0"/>
                <a:ea typeface="ＭＳ Ｐゴシック" pitchFamily="-110" charset="-128"/>
                <a:cs typeface="ＭＳ Ｐゴシック" pitchFamily="-110" charset="-128"/>
              </a:rPr>
              <a:t>uncoded</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system. For example, if the data rate input</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to the encoder is 1 Mbps, then the output from the encoder must be at a rate of</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2.5 Mbps to keep up.</a:t>
            </a:r>
            <a:endParaRPr lang="en-US" b="0" dirty="0"/>
          </a:p>
        </p:txBody>
      </p:sp>
      <p:sp>
        <p:nvSpPr>
          <p:cNvPr id="4" name="Slide Number Placeholder 3"/>
          <p:cNvSpPr>
            <a:spLocks noGrp="1"/>
          </p:cNvSpPr>
          <p:nvPr>
            <p:ph type="sldNum" sz="quarter" idx="10"/>
          </p:nvPr>
        </p:nvSpPr>
        <p:spPr/>
        <p:txBody>
          <a:bodyPr/>
          <a:lstStyle/>
          <a:p>
            <a:pPr>
              <a:defRPr/>
            </a:pPr>
            <a:fld id="{38A7A072-117A-3B47-864D-B04E07676470}"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In earlier chapters, we talked about transmission impairments and the effect</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of data rate and signal-to-noise ratio on bit error rate. Regardless of the design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of the transmission system, there will be errors, resulting in the change of one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or more bits in a transmitted block of data.</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This chapter examines error-detecting and error-correcting codes. ARQ protocols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are discussed in Chapter 7. After a brief discussion of the distinction between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single-bit errors and burst errors, this chapter describes three approaches to error</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detection: the use of parity bits, the Internet checksum technique, and the cyclic</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redundancy check (CRC). The CRC error-detecting code is used in a wide variety</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of applications. Because of its complexity, we present three different approaches to</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describing the CRC algorithm.</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For error correction, this chapter provides an overview of the general principles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of error-correcting codes. Specific examples are provided in Chapter 16.</a:t>
            </a:r>
            <a:endParaRPr lang="en-US" dirty="0"/>
          </a:p>
        </p:txBody>
      </p:sp>
      <p:sp>
        <p:nvSpPr>
          <p:cNvPr id="4" name="Slide Number Placeholder 3"/>
          <p:cNvSpPr>
            <a:spLocks noGrp="1"/>
          </p:cNvSpPr>
          <p:nvPr>
            <p:ph type="sldNum" sz="quarter" idx="10"/>
          </p:nvPr>
        </p:nvSpPr>
        <p:spPr/>
        <p:txBody>
          <a:bodyPr/>
          <a:lstStyle/>
          <a:p>
            <a:fld id="{E3E3EA8F-80EC-0440-AAD7-660383B5A31B}"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It is instructive to examine Figure 6.9. The literature on error-correcting codes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frequently includes graphs of this sort to demonstrate the effectiveness of various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encoding schemes.</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In Figure 6.9, the curve on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right is for an </a:t>
            </a:r>
            <a:r>
              <a:rPr lang="en-US" sz="1200" kern="1200" baseline="0" dirty="0" err="1" smtClean="0">
                <a:solidFill>
                  <a:schemeClr val="tx1"/>
                </a:solidFill>
                <a:latin typeface="Times New Roman" pitchFamily="-110" charset="0"/>
                <a:ea typeface="ＭＳ Ｐゴシック" pitchFamily="-110" charset="-128"/>
                <a:cs typeface="ＭＳ Ｐゴシック" pitchFamily="-110" charset="-128"/>
              </a:rPr>
              <a:t>uncoded</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modulation system. To the left of that curve is the area in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which improvement can be achieved.</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endParaRPr lang="en-US" dirty="0"/>
          </a:p>
        </p:txBody>
      </p:sp>
      <p:sp>
        <p:nvSpPr>
          <p:cNvPr id="4" name="Slide Number Placeholder 3"/>
          <p:cNvSpPr>
            <a:spLocks noGrp="1"/>
          </p:cNvSpPr>
          <p:nvPr>
            <p:ph type="sldNum" sz="quarter" idx="10"/>
          </p:nvPr>
        </p:nvSpPr>
        <p:spPr/>
        <p:txBody>
          <a:bodyPr/>
          <a:lstStyle/>
          <a:p>
            <a:pPr>
              <a:defRPr/>
            </a:pPr>
            <a:fld id="{38A7A072-117A-3B47-864D-B04E07676470}"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5F1237D5-E233-4344-968A-EE6D40D35E39}" type="slidenum">
              <a:rPr lang="en-US"/>
              <a:pPr/>
              <a:t>21</a:t>
            </a:fld>
            <a:endParaRPr lang="en-US" dirty="0"/>
          </a:p>
        </p:txBody>
      </p:sp>
      <p:sp>
        <p:nvSpPr>
          <p:cNvPr id="95235" name="Rectangle 2"/>
          <p:cNvSpPr>
            <a:spLocks noGrp="1" noRot="1" noChangeAspect="1" noChangeArrowheads="1"/>
          </p:cNvSpPr>
          <p:nvPr>
            <p:ph type="sldImg"/>
          </p:nvPr>
        </p:nvSpPr>
        <p:spPr>
          <a:solidFill>
            <a:srgbClr val="FFFFFF"/>
          </a:solidFill>
          <a:ln/>
        </p:spPr>
      </p:sp>
      <p:sp>
        <p:nvSpPr>
          <p:cNvPr id="95236" name="Rectangle 3"/>
          <p:cNvSpPr>
            <a:spLocks noGrp="1" noChangeArrowheads="1"/>
          </p:cNvSpPr>
          <p:nvPr>
            <p:ph type="body" idx="1"/>
          </p:nvPr>
        </p:nvSpPr>
        <p:spPr>
          <a:xfrm>
            <a:off x="685800" y="4343400"/>
            <a:ext cx="5486400" cy="4114800"/>
          </a:xfrm>
          <a:solidFill>
            <a:srgbClr val="FFFFFF"/>
          </a:solidFill>
          <a:ln/>
        </p:spPr>
        <p:txBody>
          <a:bodyPr/>
          <a:lstStyle/>
          <a:p>
            <a:r>
              <a:rPr lang="en-US" smtClean="0"/>
              <a:t>Chapter </a:t>
            </a:r>
            <a:r>
              <a:rPr lang="en-US" dirty="0"/>
              <a:t>6</a:t>
            </a:r>
            <a:r>
              <a:rPr lang="en-US" smtClean="0"/>
              <a:t> </a:t>
            </a:r>
            <a:r>
              <a:rPr lang="en-US" dirty="0"/>
              <a:t>summary.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F33CFAC-BEA0-B446-87D9-693C25B964F8}" type="slidenum">
              <a:rPr lang="en-US"/>
              <a:pPr/>
              <a:t>3</a:t>
            </a:fld>
            <a:endParaRPr lang="en-US" dirty="0"/>
          </a:p>
        </p:txBody>
      </p:sp>
      <p:sp>
        <p:nvSpPr>
          <p:cNvPr id="17411" name="Rectangle 2"/>
          <p:cNvSpPr>
            <a:spLocks noGrp="1" noRot="1" noChangeAspect="1" noChangeArrowheads="1"/>
          </p:cNvSpPr>
          <p:nvPr>
            <p:ph type="sldImg"/>
          </p:nvPr>
        </p:nvSpPr>
        <p:spPr>
          <a:solidFill>
            <a:srgbClr val="FFFFFF"/>
          </a:solidFill>
          <a:ln/>
        </p:spPr>
      </p:sp>
      <p:sp>
        <p:nvSpPr>
          <p:cNvPr id="17412" name="Rectangle 3"/>
          <p:cNvSpPr>
            <a:spLocks noGrp="1" noChangeArrowheads="1"/>
          </p:cNvSpPr>
          <p:nvPr>
            <p:ph type="body" idx="1"/>
          </p:nvPr>
        </p:nvSpPr>
        <p:spPr>
          <a:xfrm>
            <a:off x="685800" y="4343400"/>
            <a:ext cx="5486400" cy="4114800"/>
          </a:xfrm>
          <a:solidFill>
            <a:srgbClr val="FFFFFF"/>
          </a:solidFill>
          <a:ln/>
        </p:spPr>
        <p:txBody>
          <a:bodyPr/>
          <a:lstStyle/>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Three approaches are in common use for coping with data transmission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errors:</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Error-detection codes</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Error-correction codes, also called forward error correction (FEC) codes</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Automatic repeat request (ARQ) protocols</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All three approaches are applied to individual blocks of data, called</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frames, packets, or cells, depending on the protocol used for data exchange.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first two approaches, which are the subject of this chapter, use redundancy .</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In essence, for error detection and error correction, additional bits, which are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a function of the data bits, are appended to the data bits by the sender. These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redundant bits are used by the receiver for the purpose of error detection or</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correction.</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An error-detection code simply detects the presence of an error.</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Typically, such codes are used in conjunction with a protocol at the data link</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or transport level (see Figure 2.3) that uses an ARQ scheme. With an ARQ</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scheme, a receiver discards a block of data in which an error is detected and</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transmitter retransmits that block of data. FEC codes are designed not</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just to detect but correct errors, avoiding the need for retransmission. FEC</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schemes are frequently used in wireless transmission, where retransmission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schemes are highly inefficient and error rates may be high.</a:t>
            </a:r>
            <a:endParaRPr lang="en-US" dirty="0">
              <a:latin typeface="Times" pitchFamily="-110"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6672B0D-D51C-1948-9A23-13EB8CE70B73}" type="slidenum">
              <a:rPr lang="en-US"/>
              <a:pPr/>
              <a:t>4</a:t>
            </a:fld>
            <a:endParaRPr lang="en-US" dirty="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In digital transmission systems, an error occurs when a bit is altered between transmission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and reception; that is, a binary 1 is transmitted and a binary 0 is received,</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or a binary 0 is transmitted and a binary 1 is received. Two general types of errors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can occur: single-bit errors and burst errors. A single-bit error is an isolated error</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condition that alters one bit but does not affect nearby bits. A burst error of length</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B  is a contiguous sequence of B  bits in which the first and last bits and any number</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of intermediate bits are received in error. More precisely, IEEE Std 100 and ITU-T</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Recommendation Q.9 both define an error burst as follows:</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Error burst:  A group of bits in which two successive erroneous bits are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always separated by less than a given number </a:t>
            </a:r>
            <a:r>
              <a:rPr lang="en-US" sz="1200" kern="1200" baseline="0" dirty="0" err="1" smtClean="0">
                <a:solidFill>
                  <a:schemeClr val="tx1"/>
                </a:solidFill>
                <a:latin typeface="Times New Roman" pitchFamily="-110" charset="0"/>
                <a:ea typeface="ＭＳ Ｐゴシック" pitchFamily="-110" charset="-128"/>
                <a:cs typeface="ＭＳ Ｐゴシック" pitchFamily="-110" charset="-128"/>
              </a:rPr>
              <a:t>x</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of correct bits. The last</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erroneous bit in the burst and the first erroneous bit in the following burst</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are accordingly separated by </a:t>
            </a:r>
            <a:r>
              <a:rPr lang="en-US" sz="1200" kern="1200" baseline="0" dirty="0" err="1" smtClean="0">
                <a:solidFill>
                  <a:schemeClr val="tx1"/>
                </a:solidFill>
                <a:latin typeface="Times New Roman" pitchFamily="-110" charset="0"/>
                <a:ea typeface="ＭＳ Ｐゴシック" pitchFamily="-110" charset="-128"/>
                <a:cs typeface="ＭＳ Ｐゴシック" pitchFamily="-110" charset="-128"/>
              </a:rPr>
              <a:t>x</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correct bits or more.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Thus, in an error burst, there is a cluster of bits in which a number of errors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occur, although not necessarily all of the bits in the cluster suffer an error. Figure 6.1</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provides an example of both types of errors.</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A single-bit error can occur in the presence of white noise, when a slight random</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deterioration of the signal-to-noise ratio is sufficient to confuse the receiver’s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decision of a single bit. Burst errors are more common and more difficult to deal</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with. Burst errors can be caused by impulse noise, which was described in Chapter 3.</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Another cause is fading in a mobile wireless environment; fading is described in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Chapter 10.</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Note that the effects of burst errors are greater at higher data rates.</a:t>
            </a:r>
            <a:endParaRPr lang="en-US" dirty="0"/>
          </a:p>
        </p:txBody>
      </p:sp>
      <p:sp>
        <p:nvSpPr>
          <p:cNvPr id="4" name="Slide Number Placeholder 3"/>
          <p:cNvSpPr>
            <a:spLocks noGrp="1"/>
          </p:cNvSpPr>
          <p:nvPr>
            <p:ph type="sldNum" sz="quarter" idx="10"/>
          </p:nvPr>
        </p:nvSpPr>
        <p:spPr/>
        <p:txBody>
          <a:bodyPr/>
          <a:lstStyle/>
          <a:p>
            <a:pPr>
              <a:defRPr/>
            </a:pPr>
            <a:fld id="{38A7A072-117A-3B47-864D-B04E07676470}"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DDF01EFA-12D9-5E43-94DC-B0B1908EFF07}" type="slidenum">
              <a:rPr lang="en-US"/>
              <a:pPr/>
              <a:t>6</a:t>
            </a:fld>
            <a:endParaRPr lang="en-US" dirty="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Regardless of the design of the transmission system, there will be errors, resulting in</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the change of one or more bits in a transmitted frame. In what follows, we assume</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that data are transmitted as one or more contiguous sequences of bits, called frames.</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We define these probabilities with respect to errors in transmitted frames:</a:t>
            </a:r>
          </a:p>
          <a:p>
            <a:endParaRPr lang="en-US" sz="1200" b="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b="0" kern="1200" baseline="0" dirty="0" err="1" smtClean="0">
                <a:solidFill>
                  <a:schemeClr val="tx1"/>
                </a:solidFill>
                <a:latin typeface="Times New Roman" pitchFamily="-110" charset="0"/>
                <a:ea typeface="ＭＳ Ｐゴシック" pitchFamily="-110" charset="-128"/>
                <a:cs typeface="ＭＳ Ｐゴシック" pitchFamily="-110" charset="-128"/>
              </a:rPr>
              <a:t>P</a:t>
            </a:r>
            <a:r>
              <a:rPr lang="en-US" sz="1200" b="0" kern="1200" baseline="-25000" dirty="0" err="1" smtClean="0">
                <a:solidFill>
                  <a:schemeClr val="tx1"/>
                </a:solidFill>
                <a:latin typeface="Times New Roman" pitchFamily="-110" charset="0"/>
                <a:ea typeface="ＭＳ Ｐゴシック" pitchFamily="-110" charset="-128"/>
                <a:cs typeface="ＭＳ Ｐゴシック" pitchFamily="-110" charset="-128"/>
              </a:rPr>
              <a:t>b</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 Probability that a bit is received in error; also known as the bit error rate</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(BER)</a:t>
            </a:r>
          </a:p>
          <a:p>
            <a:endParaRPr lang="en-US" sz="1200" b="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P</a:t>
            </a:r>
            <a:r>
              <a:rPr lang="en-US" sz="1200" b="0" kern="1200" baseline="-25000" dirty="0" smtClean="0">
                <a:solidFill>
                  <a:schemeClr val="tx1"/>
                </a:solidFill>
                <a:latin typeface="Times New Roman" pitchFamily="-110" charset="0"/>
                <a:ea typeface="ＭＳ Ｐゴシック" pitchFamily="-110" charset="-128"/>
                <a:cs typeface="ＭＳ Ｐゴシック" pitchFamily="-110" charset="-128"/>
              </a:rPr>
              <a:t>1</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 Probability that a frame arrives with no bit errors</a:t>
            </a:r>
          </a:p>
          <a:p>
            <a:endParaRPr lang="en-US" sz="1200" b="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P</a:t>
            </a:r>
            <a:r>
              <a:rPr lang="en-US" sz="1200" b="0" kern="1200" baseline="-25000" dirty="0" smtClean="0">
                <a:solidFill>
                  <a:schemeClr val="tx1"/>
                </a:solidFill>
                <a:latin typeface="Times New Roman" pitchFamily="-110" charset="0"/>
                <a:ea typeface="ＭＳ Ｐゴシック" pitchFamily="-110" charset="-128"/>
                <a:cs typeface="ＭＳ Ｐゴシック" pitchFamily="-110" charset="-128"/>
              </a:rPr>
              <a:t>2</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 Probability that, with an error-detecting algorithm in use, a frame arrives with</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one or more undetected errors</a:t>
            </a:r>
          </a:p>
          <a:p>
            <a:endParaRPr lang="en-US" sz="1200" b="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P</a:t>
            </a:r>
            <a:r>
              <a:rPr lang="en-US" sz="1200" b="0" kern="1200" baseline="-25000" dirty="0" smtClean="0">
                <a:solidFill>
                  <a:schemeClr val="tx1"/>
                </a:solidFill>
                <a:latin typeface="Times New Roman" pitchFamily="-110" charset="0"/>
                <a:ea typeface="ＭＳ Ｐゴシック" pitchFamily="-110" charset="-128"/>
                <a:cs typeface="ＭＳ Ｐゴシック" pitchFamily="-110" charset="-128"/>
              </a:rPr>
              <a:t>3</a:t>
            </a:r>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 : Probability that, with an error-detecting algorithm in use, a frame arrives</a:t>
            </a: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with one or more detected bit errors but no undetected bit errors</a:t>
            </a:r>
          </a:p>
          <a:p>
            <a:endParaRPr lang="en-US" sz="1200" b="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b="0" kern="1200" baseline="0" dirty="0" smtClean="0">
                <a:solidFill>
                  <a:schemeClr val="tx1"/>
                </a:solidFill>
                <a:latin typeface="Times New Roman" pitchFamily="-110" charset="0"/>
                <a:ea typeface="ＭＳ Ｐゴシック" pitchFamily="-110" charset="-128"/>
                <a:cs typeface="ＭＳ Ｐゴシック" pitchFamily="-110" charset="-128"/>
              </a:rPr>
              <a:t>T</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he probability that a frame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arrives with no bit errors decreases when the probability of a single bit error</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increases, as you would expect. Also, the probability that a frame arrives with no bit</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errors decreases with increasing frame length; the longer the frame, the more bits it</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has and the higher the probability that one of these is in error.</a:t>
            </a:r>
            <a:r>
              <a:rPr lang="en-US" b="0" dirty="0" smtClean="0">
                <a:latin typeface="Times" pitchFamily="-110" charset="0"/>
              </a:rPr>
              <a:t>	</a:t>
            </a:r>
            <a:endParaRPr lang="en-US" b="0" dirty="0">
              <a:latin typeface="Times" pitchFamily="-110"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This is the kind of result that motivates the use of error-detecting techniques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to achieve a desired frame error rate on a connection with a given BER. All of these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techniques operate on the following principle (Figure 6.2). For a given frame of bits,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additional bits that constitute an error-detecting code  are added by the transmitter.</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This code is calculated as a function of the other transmitted bits. Typically, for a</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data block of </a:t>
            </a:r>
            <a:r>
              <a:rPr lang="en-US" sz="1200" i="1" kern="1200" baseline="0" dirty="0" err="1" smtClean="0">
                <a:solidFill>
                  <a:schemeClr val="tx1"/>
                </a:solidFill>
                <a:latin typeface="Times New Roman" pitchFamily="-110" charset="0"/>
                <a:ea typeface="ＭＳ Ｐゴシック" pitchFamily="-110" charset="-128"/>
                <a:cs typeface="ＭＳ Ｐゴシック" pitchFamily="-110" charset="-128"/>
              </a:rPr>
              <a:t>k</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bits, the error-detecting algorithm yields an error-detecting code of</a:t>
            </a:r>
          </a:p>
          <a:p>
            <a:r>
              <a:rPr lang="en-US" sz="1200" i="1" kern="1200" baseline="0" dirty="0" err="1" smtClean="0">
                <a:solidFill>
                  <a:schemeClr val="tx1"/>
                </a:solidFill>
                <a:latin typeface="Times New Roman" pitchFamily="-110" charset="0"/>
                <a:ea typeface="ＭＳ Ｐゴシック" pitchFamily="-110" charset="-128"/>
                <a:cs typeface="ＭＳ Ｐゴシック" pitchFamily="-110" charset="-128"/>
              </a:rPr>
              <a:t>n</a:t>
            </a:r>
            <a:r>
              <a:rPr lang="en-US" sz="1200" i="1" kern="1200" baseline="0" dirty="0" smtClean="0">
                <a:solidFill>
                  <a:schemeClr val="tx1"/>
                </a:solidFill>
                <a:latin typeface="Times New Roman" pitchFamily="-110" charset="0"/>
                <a:ea typeface="ＭＳ Ｐゴシック" pitchFamily="-110" charset="-128"/>
                <a:cs typeface="ＭＳ Ｐゴシック" pitchFamily="-110" charset="-128"/>
              </a:rPr>
              <a:t> - </a:t>
            </a:r>
            <a:r>
              <a:rPr lang="en-US" sz="1200" i="1" kern="1200" baseline="0" dirty="0" err="1" smtClean="0">
                <a:solidFill>
                  <a:schemeClr val="tx1"/>
                </a:solidFill>
                <a:latin typeface="Times New Roman" pitchFamily="-110" charset="0"/>
                <a:ea typeface="ＭＳ Ｐゴシック" pitchFamily="-110" charset="-128"/>
                <a:cs typeface="ＭＳ Ｐゴシック" pitchFamily="-110" charset="-128"/>
              </a:rPr>
              <a:t>k</a:t>
            </a:r>
            <a:r>
              <a:rPr lang="en-US" sz="1200" i="1" kern="1200" baseline="0" dirty="0" smtClean="0">
                <a:solidFill>
                  <a:schemeClr val="tx1"/>
                </a:solidFill>
                <a:latin typeface="Times New Roman" pitchFamily="-110" charset="0"/>
                <a:ea typeface="ＭＳ Ｐゴシック" pitchFamily="-110" charset="-128"/>
                <a:cs typeface="ＭＳ Ｐゴシック" pitchFamily="-110" charset="-128"/>
              </a:rPr>
              <a:t>  </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bits, where </a:t>
            </a:r>
            <a:r>
              <a:rPr lang="en-US" sz="1200" i="1" kern="1200" baseline="0" dirty="0" smtClean="0">
                <a:solidFill>
                  <a:schemeClr val="tx1"/>
                </a:solidFill>
                <a:latin typeface="Times New Roman" pitchFamily="-110" charset="0"/>
                <a:ea typeface="ＭＳ Ｐゴシック" pitchFamily="-110" charset="-128"/>
                <a:cs typeface="ＭＳ Ｐゴシック" pitchFamily="-110" charset="-128"/>
              </a:rPr>
              <a:t>(</a:t>
            </a:r>
            <a:r>
              <a:rPr lang="en-US" sz="1200" i="1" kern="1200" baseline="0" dirty="0" err="1" smtClean="0">
                <a:solidFill>
                  <a:schemeClr val="tx1"/>
                </a:solidFill>
                <a:latin typeface="Times New Roman" pitchFamily="-110" charset="0"/>
                <a:ea typeface="ＭＳ Ｐゴシック" pitchFamily="-110" charset="-128"/>
                <a:cs typeface="ＭＳ Ｐゴシック" pitchFamily="-110" charset="-128"/>
              </a:rPr>
              <a:t>n</a:t>
            </a:r>
            <a:r>
              <a:rPr lang="en-US" sz="1200" i="1" kern="1200" baseline="0" dirty="0" smtClean="0">
                <a:solidFill>
                  <a:schemeClr val="tx1"/>
                </a:solidFill>
                <a:latin typeface="Times New Roman" pitchFamily="-110" charset="0"/>
                <a:ea typeface="ＭＳ Ｐゴシック" pitchFamily="-110" charset="-128"/>
                <a:cs typeface="ＭＳ Ｐゴシック" pitchFamily="-110" charset="-128"/>
              </a:rPr>
              <a:t> - </a:t>
            </a:r>
            <a:r>
              <a:rPr lang="en-US" sz="1200" i="1" kern="1200" baseline="0" dirty="0" err="1" smtClean="0">
                <a:solidFill>
                  <a:schemeClr val="tx1"/>
                </a:solidFill>
                <a:latin typeface="Times New Roman" pitchFamily="-110" charset="0"/>
                <a:ea typeface="ＭＳ Ｐゴシック" pitchFamily="-110" charset="-128"/>
                <a:cs typeface="ＭＳ Ｐゴシック" pitchFamily="-110" charset="-128"/>
              </a:rPr>
              <a:t>k</a:t>
            </a:r>
            <a:r>
              <a:rPr lang="en-US" sz="1200" i="1" kern="1200" baseline="0" dirty="0" smtClean="0">
                <a:solidFill>
                  <a:schemeClr val="tx1"/>
                </a:solidFill>
                <a:latin typeface="Times New Roman" pitchFamily="-110" charset="0"/>
                <a:ea typeface="ＭＳ Ｐゴシック" pitchFamily="-110" charset="-128"/>
                <a:cs typeface="ＭＳ Ｐゴシック" pitchFamily="-110" charset="-128"/>
              </a:rPr>
              <a:t> ) &lt; </a:t>
            </a:r>
            <a:r>
              <a:rPr lang="en-US" sz="1200" i="1" kern="1200" baseline="0" dirty="0" err="1" smtClean="0">
                <a:solidFill>
                  <a:schemeClr val="tx1"/>
                </a:solidFill>
                <a:latin typeface="Times New Roman" pitchFamily="-110" charset="0"/>
                <a:ea typeface="ＭＳ Ｐゴシック" pitchFamily="-110" charset="-128"/>
                <a:cs typeface="ＭＳ Ｐゴシック" pitchFamily="-110" charset="-128"/>
              </a:rPr>
              <a:t>k</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The error-detecting code, also referred to as the check</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bits, is appended to the data block to produce a frame of </a:t>
            </a:r>
            <a:r>
              <a:rPr lang="en-US" sz="1200" i="1" kern="1200" baseline="0" dirty="0" err="1" smtClean="0">
                <a:solidFill>
                  <a:schemeClr val="tx1"/>
                </a:solidFill>
                <a:latin typeface="Times New Roman" pitchFamily="-110" charset="0"/>
                <a:ea typeface="ＭＳ Ｐゴシック" pitchFamily="-110" charset="-128"/>
                <a:cs typeface="ＭＳ Ｐゴシック" pitchFamily="-110" charset="-128"/>
              </a:rPr>
              <a:t>n</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bits, which is then transmitted.</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receiver separates the incoming frame into the </a:t>
            </a:r>
            <a:r>
              <a:rPr lang="en-US" sz="1200" i="1" kern="1200" baseline="0" dirty="0" err="1" smtClean="0">
                <a:solidFill>
                  <a:schemeClr val="tx1"/>
                </a:solidFill>
                <a:latin typeface="Times New Roman" pitchFamily="-110" charset="0"/>
                <a:ea typeface="ＭＳ Ｐゴシック" pitchFamily="-110" charset="-128"/>
                <a:cs typeface="ＭＳ Ｐゴシック" pitchFamily="-110" charset="-128"/>
              </a:rPr>
              <a:t>k</a:t>
            </a:r>
            <a:r>
              <a:rPr lang="en-US" sz="1200" i="1" kern="1200" baseline="0" dirty="0" smtClean="0">
                <a:solidFill>
                  <a:schemeClr val="tx1"/>
                </a:solidFill>
                <a:latin typeface="Times New Roman" pitchFamily="-110" charset="0"/>
                <a:ea typeface="ＭＳ Ｐゴシック" pitchFamily="-110" charset="-128"/>
                <a:cs typeface="ＭＳ Ｐゴシック" pitchFamily="-110" charset="-128"/>
              </a:rPr>
              <a:t> </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bits of data and </a:t>
            </a:r>
            <a:r>
              <a:rPr lang="en-US" sz="1200" i="1" kern="1200" baseline="0" dirty="0" smtClean="0">
                <a:solidFill>
                  <a:schemeClr val="tx1"/>
                </a:solidFill>
                <a:latin typeface="Times New Roman" pitchFamily="-110" charset="0"/>
                <a:ea typeface="ＭＳ Ｐゴシック" pitchFamily="-110" charset="-128"/>
                <a:cs typeface="ＭＳ Ｐゴシック" pitchFamily="-110" charset="-128"/>
              </a:rPr>
              <a:t>(</a:t>
            </a:r>
            <a:r>
              <a:rPr lang="en-US" sz="1200" i="1" kern="1200" baseline="0" dirty="0" err="1" smtClean="0">
                <a:solidFill>
                  <a:schemeClr val="tx1"/>
                </a:solidFill>
                <a:latin typeface="Times New Roman" pitchFamily="-110" charset="0"/>
                <a:ea typeface="ＭＳ Ｐゴシック" pitchFamily="-110" charset="-128"/>
                <a:cs typeface="ＭＳ Ｐゴシック" pitchFamily="-110" charset="-128"/>
              </a:rPr>
              <a:t>n</a:t>
            </a:r>
            <a:r>
              <a:rPr lang="en-US" sz="1200" i="1" kern="1200" baseline="0" dirty="0" smtClean="0">
                <a:solidFill>
                  <a:schemeClr val="tx1"/>
                </a:solidFill>
                <a:latin typeface="Times New Roman" pitchFamily="-110" charset="0"/>
                <a:ea typeface="ＭＳ Ｐゴシック" pitchFamily="-110" charset="-128"/>
                <a:cs typeface="ＭＳ Ｐゴシック" pitchFamily="-110" charset="-128"/>
              </a:rPr>
              <a:t> - </a:t>
            </a:r>
            <a:r>
              <a:rPr lang="en-US" sz="1200" i="1" kern="1200" baseline="0" dirty="0" err="1" smtClean="0">
                <a:solidFill>
                  <a:schemeClr val="tx1"/>
                </a:solidFill>
                <a:latin typeface="Times New Roman" pitchFamily="-110" charset="0"/>
                <a:ea typeface="ＭＳ Ｐゴシック" pitchFamily="-110" charset="-128"/>
                <a:cs typeface="ＭＳ Ｐゴシック" pitchFamily="-110" charset="-128"/>
              </a:rPr>
              <a:t>k</a:t>
            </a:r>
            <a:r>
              <a:rPr lang="en-US" sz="1200" i="1" kern="1200" baseline="0" dirty="0" smtClean="0">
                <a:solidFill>
                  <a:schemeClr val="tx1"/>
                </a:solidFill>
                <a:latin typeface="Times New Roman" pitchFamily="-110" charset="0"/>
                <a:ea typeface="ＭＳ Ｐゴシック" pitchFamily="-110" charset="-128"/>
                <a:cs typeface="ＭＳ Ｐゴシック" pitchFamily="-110" charset="-128"/>
              </a:rPr>
              <a:t> )</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bits of the error-detecting code. The receiver performs the same error-detecting</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calculation on the data bits and compares this value with the value of the incoming</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error-detecting code. A detected error occurs if and only if there is a mismatch.</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Thus P</a:t>
            </a:r>
            <a:r>
              <a:rPr lang="en-US" sz="1200" kern="1200" baseline="-25000" dirty="0" smtClean="0">
                <a:solidFill>
                  <a:schemeClr val="tx1"/>
                </a:solidFill>
                <a:latin typeface="Times New Roman" pitchFamily="-110" charset="0"/>
                <a:ea typeface="ＭＳ Ｐゴシック" pitchFamily="-110" charset="-128"/>
                <a:cs typeface="ＭＳ Ｐゴシック" pitchFamily="-110" charset="-128"/>
              </a:rPr>
              <a:t>3</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is the probability that a frame contains errors and that the error-detecting</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scheme will detect that fact. P</a:t>
            </a:r>
            <a:r>
              <a:rPr lang="en-US" sz="1200" kern="1200" baseline="-25000" dirty="0" smtClean="0">
                <a:solidFill>
                  <a:schemeClr val="tx1"/>
                </a:solidFill>
                <a:latin typeface="Times New Roman" pitchFamily="-110" charset="0"/>
                <a:ea typeface="ＭＳ Ｐゴシック" pitchFamily="-110" charset="-128"/>
                <a:cs typeface="ＭＳ Ｐゴシック" pitchFamily="-110" charset="-128"/>
              </a:rPr>
              <a:t>2</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is known as the residual error rate and is the probability</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that an error will be undetected despite the use of an error-detecting scheme.</a:t>
            </a:r>
            <a:endParaRPr lang="en-US" dirty="0"/>
          </a:p>
        </p:txBody>
      </p:sp>
      <p:sp>
        <p:nvSpPr>
          <p:cNvPr id="4" name="Slide Number Placeholder 3"/>
          <p:cNvSpPr>
            <a:spLocks noGrp="1"/>
          </p:cNvSpPr>
          <p:nvPr>
            <p:ph type="sldNum" sz="quarter" idx="10"/>
          </p:nvPr>
        </p:nvSpPr>
        <p:spPr/>
        <p:txBody>
          <a:bodyPr/>
          <a:lstStyle/>
          <a:p>
            <a:pPr>
              <a:defRPr/>
            </a:pPr>
            <a:fld id="{38A7A072-117A-3B47-864D-B04E07676470}"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Slide Image Placeholder 1"/>
          <p:cNvSpPr>
            <a:spLocks noGrp="1" noRot="1" noChangeAspect="1"/>
          </p:cNvSpPr>
          <p:nvPr>
            <p:ph type="sldImg"/>
          </p:nvPr>
        </p:nvSpPr>
        <p:spPr>
          <a:ln/>
        </p:spPr>
      </p:sp>
      <p:sp>
        <p:nvSpPr>
          <p:cNvPr id="31747" name="Notes Placeholder 2"/>
          <p:cNvSpPr>
            <a:spLocks noGrp="1"/>
          </p:cNvSpPr>
          <p:nvPr>
            <p:ph type="body" idx="1"/>
          </p:nvPr>
        </p:nvSpPr>
        <p:spPr>
          <a:noFill/>
          <a:ln/>
        </p:spPr>
        <p:txBody>
          <a:bodyPr/>
          <a:lstStyle/>
          <a:p>
            <a:r>
              <a:rPr lang="en-US" dirty="0" smtClean="0">
                <a:latin typeface="Times" pitchFamily="-110" charset="0"/>
              </a:rPr>
              <a:t>The simplest error-detecting scheme is to append a parity bit to the end of a block of data. The value of this bit is selected so that the character has an even number of 1s (even parity) or an odd number of 1s (odd parity). Note, however, that if two (or any even number) of bits are inverted due to error, an undetected error occurs. Typically, even parity is used for synchronous transmission and odd parity for asynchronous transmission. The use of the parity bit is not foolproof, as noise impulses are often long enough to destroy more than one bit, particularly at high data rates.</a:t>
            </a:r>
          </a:p>
          <a:p>
            <a:endParaRPr lang="en-US" dirty="0" smtClean="0">
              <a:latin typeface="Times" pitchFamily="-110" charset="0"/>
            </a:endParaRPr>
          </a:p>
          <a:p>
            <a:endParaRPr lang="en-US" dirty="0" smtClean="0"/>
          </a:p>
        </p:txBody>
      </p:sp>
      <p:sp>
        <p:nvSpPr>
          <p:cNvPr id="31748" name="Slide Number Placeholder 3"/>
          <p:cNvSpPr>
            <a:spLocks noGrp="1"/>
          </p:cNvSpPr>
          <p:nvPr>
            <p:ph type="sldNum" sz="quarter" idx="5"/>
          </p:nvPr>
        </p:nvSpPr>
        <p:spPr>
          <a:noFill/>
        </p:spPr>
        <p:txBody>
          <a:bodyPr/>
          <a:lstStyle/>
          <a:p>
            <a:fld id="{506AB16C-4384-EF44-ABA0-74D107282025}" type="slidenum">
              <a:rPr lang="en-US" smtClean="0"/>
              <a:pPr/>
              <a:t>8</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two-dimensional parity scheme, illustrated in Figure 6.3, is more robust than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single parity bit. The string of data bits to be checked is arranged in a two-dimensional</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array. Appended to each row </a:t>
            </a:r>
            <a:r>
              <a:rPr lang="en-US" sz="1200" i="1" kern="1200" baseline="0" dirty="0" err="1" smtClean="0">
                <a:solidFill>
                  <a:schemeClr val="tx1"/>
                </a:solidFill>
                <a:latin typeface="Times New Roman" pitchFamily="-110" charset="0"/>
                <a:ea typeface="ＭＳ Ｐゴシック" pitchFamily="-110" charset="-128"/>
                <a:cs typeface="ＭＳ Ｐゴシック" pitchFamily="-110" charset="-128"/>
              </a:rPr>
              <a:t>i</a:t>
            </a:r>
            <a:r>
              <a:rPr lang="en-US" sz="1200" i="1" kern="1200" baseline="0" dirty="0" smtClean="0">
                <a:solidFill>
                  <a:schemeClr val="tx1"/>
                </a:solidFill>
                <a:latin typeface="Times New Roman" pitchFamily="-110" charset="0"/>
                <a:ea typeface="ＭＳ Ｐゴシック" pitchFamily="-110" charset="-128"/>
                <a:cs typeface="ＭＳ Ｐゴシック" pitchFamily="-110" charset="-128"/>
              </a:rPr>
              <a:t> </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is an even parity bit </a:t>
            </a:r>
            <a:r>
              <a:rPr lang="en-US" sz="1200" i="1" kern="1200" baseline="0" dirty="0" err="1" smtClean="0">
                <a:solidFill>
                  <a:schemeClr val="tx1"/>
                </a:solidFill>
                <a:latin typeface="Times New Roman" pitchFamily="-110" charset="0"/>
                <a:ea typeface="ＭＳ Ｐゴシック" pitchFamily="-110" charset="-128"/>
                <a:cs typeface="ＭＳ Ｐゴシック" pitchFamily="-110" charset="-128"/>
              </a:rPr>
              <a:t>r</a:t>
            </a:r>
            <a:r>
              <a:rPr lang="en-US" sz="1200" i="1" kern="1200" baseline="-25000" dirty="0" err="1" smtClean="0">
                <a:solidFill>
                  <a:schemeClr val="tx1"/>
                </a:solidFill>
                <a:latin typeface="Times New Roman" pitchFamily="-110" charset="0"/>
                <a:ea typeface="ＭＳ Ｐゴシック" pitchFamily="-110" charset="-128"/>
                <a:cs typeface="ＭＳ Ｐゴシック" pitchFamily="-110" charset="-128"/>
              </a:rPr>
              <a:t>i</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for that row, and appended to each column </a:t>
            </a:r>
            <a:r>
              <a:rPr lang="en-US" sz="1200" i="1" kern="1200" baseline="0" dirty="0" err="1" smtClean="0">
                <a:solidFill>
                  <a:schemeClr val="tx1"/>
                </a:solidFill>
                <a:latin typeface="Times New Roman" pitchFamily="-110" charset="0"/>
                <a:ea typeface="ＭＳ Ｐゴシック" pitchFamily="-110" charset="-128"/>
                <a:cs typeface="ＭＳ Ｐゴシック" pitchFamily="-110" charset="-128"/>
              </a:rPr>
              <a:t>j</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is an even parity bit </a:t>
            </a:r>
            <a:r>
              <a:rPr lang="en-US" sz="1200" i="1" kern="1200" baseline="0" dirty="0" err="1" smtClean="0">
                <a:solidFill>
                  <a:schemeClr val="tx1"/>
                </a:solidFill>
                <a:latin typeface="Times New Roman" pitchFamily="-110" charset="0"/>
                <a:ea typeface="ＭＳ Ｐゴシック" pitchFamily="-110" charset="-128"/>
                <a:cs typeface="ＭＳ Ｐゴシック" pitchFamily="-110" charset="-128"/>
              </a:rPr>
              <a:t>c</a:t>
            </a:r>
            <a:r>
              <a:rPr lang="en-US" sz="1200" i="1" kern="1200" baseline="-25000" dirty="0" err="1" smtClean="0">
                <a:solidFill>
                  <a:schemeClr val="tx1"/>
                </a:solidFill>
                <a:latin typeface="Times New Roman" pitchFamily="-110" charset="0"/>
                <a:ea typeface="ＭＳ Ｐゴシック" pitchFamily="-110" charset="-128"/>
                <a:cs typeface="ＭＳ Ｐゴシック" pitchFamily="-110" charset="-128"/>
              </a:rPr>
              <a:t>j</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for that column. An overall</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parity bit </a:t>
            </a:r>
            <a:r>
              <a:rPr lang="en-US" sz="1200" i="1" kern="1200" baseline="0" dirty="0" err="1" smtClean="0">
                <a:solidFill>
                  <a:schemeClr val="tx1"/>
                </a:solidFill>
                <a:latin typeface="Times New Roman" pitchFamily="-110" charset="0"/>
                <a:ea typeface="ＭＳ Ｐゴシック" pitchFamily="-110" charset="-128"/>
                <a:cs typeface="ＭＳ Ｐゴシック" pitchFamily="-110" charset="-128"/>
              </a:rPr>
              <a:t>p</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completes the matrix. Thus the error-detecting code consists of </a:t>
            </a:r>
            <a:r>
              <a:rPr lang="en-US" sz="1200" i="1" kern="1200" baseline="0" dirty="0" err="1" smtClean="0">
                <a:solidFill>
                  <a:schemeClr val="tx1"/>
                </a:solidFill>
                <a:latin typeface="Times New Roman" pitchFamily="-110" charset="0"/>
                <a:ea typeface="ＭＳ Ｐゴシック" pitchFamily="-110" charset="-128"/>
                <a:cs typeface="ＭＳ Ｐゴシック" pitchFamily="-110" charset="-128"/>
              </a:rPr>
              <a:t>i</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 </a:t>
            </a:r>
            <a:r>
              <a:rPr lang="en-US" sz="1200" i="1" kern="1200" baseline="0" dirty="0" err="1" smtClean="0">
                <a:solidFill>
                  <a:schemeClr val="tx1"/>
                </a:solidFill>
                <a:latin typeface="Times New Roman" pitchFamily="-110" charset="0"/>
                <a:ea typeface="ＭＳ Ｐゴシック" pitchFamily="-110" charset="-128"/>
                <a:cs typeface="ＭＳ Ｐゴシック" pitchFamily="-110" charset="-128"/>
              </a:rPr>
              <a:t>j</a:t>
            </a:r>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 + 1</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parity bits.</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In this scheme, every bit participates in two parity checks. As with a simple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parity bit, any odd number of bit errors is detected.</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Figure 6.3b shows a string of 20 data bits arranged in a 4 *  5</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array, with the parity bits calculated, to form a 5 *  6 array. When a single-bit</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error occurs in Figure 6.3c, both the corresponding row and column parity bits</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now indicate an error. Furthermore, the error can be determined to be at the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intersection of that row and column. Thus it is possible to not only detect but</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also correct the bit error.</a:t>
            </a:r>
          </a:p>
          <a:p>
            <a:endParaRPr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If an even number of errors occur in a row, the errors are detected by the</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column parity bits. Similarly, if an even number of errors occur in a column,</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errors are detected by the row parity bits. However, any pattern of four</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errors forming a rectangle, as shown in Figure 6.3d, is undetectable. If the four</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circled bits change value, the corresponding row and column parity bits do not</a:t>
            </a:r>
          </a:p>
          <a:p>
            <a:r>
              <a:rPr lang="en-US" sz="1200" kern="1200" baseline="0" dirty="0" smtClean="0">
                <a:solidFill>
                  <a:schemeClr val="tx1"/>
                </a:solidFill>
                <a:latin typeface="Times New Roman" pitchFamily="-110" charset="0"/>
                <a:ea typeface="ＭＳ Ｐゴシック" pitchFamily="-110" charset="-128"/>
                <a:cs typeface="ＭＳ Ｐゴシック" pitchFamily="-110" charset="-128"/>
              </a:rPr>
              <a:t>change value.</a:t>
            </a:r>
            <a:endParaRPr lang="en-US" dirty="0"/>
          </a:p>
        </p:txBody>
      </p:sp>
      <p:sp>
        <p:nvSpPr>
          <p:cNvPr id="4" name="Slide Number Placeholder 3"/>
          <p:cNvSpPr>
            <a:spLocks noGrp="1"/>
          </p:cNvSpPr>
          <p:nvPr>
            <p:ph type="sldNum" sz="quarter" idx="10"/>
          </p:nvPr>
        </p:nvSpPr>
        <p:spPr/>
        <p:txBody>
          <a:bodyPr/>
          <a:lstStyle/>
          <a:p>
            <a:pPr>
              <a:defRPr/>
            </a:pPr>
            <a:fld id="{38A7A072-117A-3B47-864D-B04E07676470}"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grpSp>
          <p:nvGrpSpPr>
            <p:cNvPr id="6" name="Group 4"/>
            <p:cNvGrpSpPr>
              <a:grpSpLocks/>
            </p:cNvGrpSpPr>
            <p:nvPr/>
          </p:nvGrpSpPr>
          <p:grpSpPr bwMode="auto">
            <a:xfrm>
              <a:off x="1776" y="3024"/>
              <a:ext cx="3929" cy="1290"/>
              <a:chOff x="1776" y="3024"/>
              <a:chExt cx="3929" cy="1290"/>
            </a:xfrm>
          </p:grpSpPr>
          <p:grpSp>
            <p:nvGrpSpPr>
              <p:cNvPr id="7" name="Group 5"/>
              <p:cNvGrpSpPr>
                <a:grpSpLocks/>
              </p:cNvGrpSpPr>
              <p:nvPr/>
            </p:nvGrpSpPr>
            <p:grpSpPr bwMode="auto">
              <a:xfrm>
                <a:off x="2268" y="3934"/>
                <a:ext cx="638" cy="377"/>
                <a:chOff x="2268" y="3934"/>
                <a:chExt cx="638" cy="377"/>
              </a:xfrm>
            </p:grpSpPr>
            <p:sp>
              <p:nvSpPr>
                <p:cNvPr id="60" name="Oval 6"/>
                <p:cNvSpPr>
                  <a:spLocks noChangeArrowheads="1"/>
                </p:cNvSpPr>
                <p:nvPr/>
              </p:nvSpPr>
              <p:spPr bwMode="hidden">
                <a:xfrm>
                  <a:off x="2268" y="3934"/>
                  <a:ext cx="638" cy="377"/>
                </a:xfrm>
                <a:prstGeom prst="ellipse">
                  <a:avLst/>
                </a:prstGeom>
                <a:gradFill rotWithShape="0">
                  <a:gsLst>
                    <a:gs pos="0">
                      <a:schemeClr val="accent1">
                        <a:gamma/>
                        <a:shade val="87843"/>
                        <a:invGamma/>
                      </a:schemeClr>
                    </a:gs>
                    <a:gs pos="100000">
                      <a:schemeClr val="accent1"/>
                    </a:gs>
                  </a:gsLst>
                  <a:lin ang="2700000" scaled="1"/>
                </a:gradFill>
                <a:ln w="9525">
                  <a:noFill/>
                  <a:round/>
                  <a:headEnd/>
                  <a:tailEnd/>
                </a:ln>
                <a:effectLst/>
              </p:spPr>
              <p:txBody>
                <a:bodyPr>
                  <a:prstTxWarp prst="textNoShape">
                    <a:avLst/>
                  </a:prstTxWarp>
                </a:bodyPr>
                <a:lstStyle/>
                <a:p>
                  <a:pPr>
                    <a:defRPr/>
                  </a:pPr>
                  <a:endParaRPr lang="en-US" dirty="0"/>
                </a:p>
              </p:txBody>
            </p:sp>
            <p:sp>
              <p:nvSpPr>
                <p:cNvPr id="61" name="Oval 7"/>
                <p:cNvSpPr>
                  <a:spLocks noChangeArrowheads="1"/>
                </p:cNvSpPr>
                <p:nvPr/>
              </p:nvSpPr>
              <p:spPr bwMode="hidden">
                <a:xfrm>
                  <a:off x="2314" y="3958"/>
                  <a:ext cx="543" cy="332"/>
                </a:xfrm>
                <a:prstGeom prst="ellipse">
                  <a:avLst/>
                </a:prstGeom>
                <a:gradFill rotWithShape="0">
                  <a:gsLst>
                    <a:gs pos="0">
                      <a:schemeClr val="accent1"/>
                    </a:gs>
                    <a:gs pos="100000">
                      <a:schemeClr val="accent1">
                        <a:gamma/>
                        <a:shade val="87843"/>
                        <a:invGamma/>
                      </a:schemeClr>
                    </a:gs>
                  </a:gsLst>
                  <a:lin ang="2700000" scaled="1"/>
                </a:gradFill>
                <a:ln w="9525">
                  <a:noFill/>
                  <a:round/>
                  <a:headEnd/>
                  <a:tailEnd/>
                </a:ln>
                <a:effectLst/>
              </p:spPr>
              <p:txBody>
                <a:bodyPr>
                  <a:prstTxWarp prst="textNoShape">
                    <a:avLst/>
                  </a:prstTxWarp>
                </a:bodyPr>
                <a:lstStyle/>
                <a:p>
                  <a:pPr>
                    <a:defRPr/>
                  </a:pPr>
                  <a:endParaRPr lang="en-US" dirty="0"/>
                </a:p>
              </p:txBody>
            </p:sp>
            <p:sp>
              <p:nvSpPr>
                <p:cNvPr id="62" name="Oval 8"/>
                <p:cNvSpPr>
                  <a:spLocks noChangeArrowheads="1"/>
                </p:cNvSpPr>
                <p:nvPr/>
              </p:nvSpPr>
              <p:spPr bwMode="hidden">
                <a:xfrm>
                  <a:off x="2341" y="3979"/>
                  <a:ext cx="501" cy="299"/>
                </a:xfrm>
                <a:prstGeom prst="ellipse">
                  <a:avLst/>
                </a:prstGeom>
                <a:gradFill rotWithShape="0">
                  <a:gsLst>
                    <a:gs pos="0">
                      <a:schemeClr val="accent1">
                        <a:gamma/>
                        <a:shade val="90980"/>
                        <a:invGamma/>
                      </a:schemeClr>
                    </a:gs>
                    <a:gs pos="100000">
                      <a:schemeClr val="accent1"/>
                    </a:gs>
                  </a:gsLst>
                  <a:lin ang="2700000" scaled="1"/>
                </a:gradFill>
                <a:ln w="9525">
                  <a:noFill/>
                  <a:round/>
                  <a:headEnd/>
                  <a:tailEnd/>
                </a:ln>
                <a:effectLst/>
              </p:spPr>
              <p:txBody>
                <a:bodyPr>
                  <a:prstTxWarp prst="textNoShape">
                    <a:avLst/>
                  </a:prstTxWarp>
                </a:bodyPr>
                <a:lstStyle/>
                <a:p>
                  <a:pPr>
                    <a:defRPr/>
                  </a:pPr>
                  <a:endParaRPr lang="en-US" dirty="0"/>
                </a:p>
              </p:txBody>
            </p:sp>
            <p:sp>
              <p:nvSpPr>
                <p:cNvPr id="63" name="Oval 9"/>
                <p:cNvSpPr>
                  <a:spLocks noChangeArrowheads="1"/>
                </p:cNvSpPr>
                <p:nvPr/>
              </p:nvSpPr>
              <p:spPr bwMode="hidden">
                <a:xfrm>
                  <a:off x="2368" y="3997"/>
                  <a:ext cx="444" cy="258"/>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64" name="Oval 10"/>
                <p:cNvSpPr>
                  <a:spLocks noChangeArrowheads="1"/>
                </p:cNvSpPr>
                <p:nvPr/>
              </p:nvSpPr>
              <p:spPr bwMode="hidden">
                <a:xfrm>
                  <a:off x="2385" y="4005"/>
                  <a:ext cx="413" cy="240"/>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65" name="Oval 11"/>
                <p:cNvSpPr>
                  <a:spLocks noChangeArrowheads="1"/>
                </p:cNvSpPr>
                <p:nvPr/>
              </p:nvSpPr>
              <p:spPr bwMode="hidden">
                <a:xfrm>
                  <a:off x="2437" y="4026"/>
                  <a:ext cx="306" cy="192"/>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66" name="Oval 12"/>
                <p:cNvSpPr>
                  <a:spLocks noChangeArrowheads="1"/>
                </p:cNvSpPr>
                <p:nvPr/>
              </p:nvSpPr>
              <p:spPr bwMode="hidden">
                <a:xfrm>
                  <a:off x="2476" y="4056"/>
                  <a:ext cx="227" cy="135"/>
                </a:xfrm>
                <a:prstGeom prst="ellipse">
                  <a:avLst/>
                </a:prstGeom>
                <a:gradFill rotWithShape="0">
                  <a:gsLst>
                    <a:gs pos="0">
                      <a:schemeClr val="accent1"/>
                    </a:gs>
                    <a:gs pos="100000">
                      <a:schemeClr val="accent1">
                        <a:gamma/>
                        <a:shade val="90980"/>
                        <a:invGamma/>
                      </a:schemeClr>
                    </a:gs>
                  </a:gsLst>
                  <a:lin ang="2700000" scaled="1"/>
                </a:gradFill>
                <a:ln w="9525">
                  <a:noFill/>
                  <a:round/>
                  <a:headEnd/>
                  <a:tailEnd/>
                </a:ln>
                <a:effectLst/>
              </p:spPr>
              <p:txBody>
                <a:bodyPr>
                  <a:prstTxWarp prst="textNoShape">
                    <a:avLst/>
                  </a:prstTxWarp>
                </a:bodyPr>
                <a:lstStyle/>
                <a:p>
                  <a:pPr>
                    <a:defRPr/>
                  </a:pPr>
                  <a:endParaRPr lang="en-US" dirty="0"/>
                </a:p>
              </p:txBody>
            </p:sp>
            <p:sp>
              <p:nvSpPr>
                <p:cNvPr id="67" name="Oval 13"/>
                <p:cNvSpPr>
                  <a:spLocks noChangeArrowheads="1"/>
                </p:cNvSpPr>
                <p:nvPr/>
              </p:nvSpPr>
              <p:spPr bwMode="hidden">
                <a:xfrm>
                  <a:off x="2542" y="4097"/>
                  <a:ext cx="90" cy="60"/>
                </a:xfrm>
                <a:prstGeom prst="ellipse">
                  <a:avLst/>
                </a:prstGeom>
                <a:gradFill rotWithShape="0">
                  <a:gsLst>
                    <a:gs pos="0">
                      <a:schemeClr val="accent1"/>
                    </a:gs>
                    <a:gs pos="100000">
                      <a:schemeClr val="accent1">
                        <a:gamma/>
                        <a:shade val="90980"/>
                        <a:invGamma/>
                      </a:schemeClr>
                    </a:gs>
                  </a:gsLst>
                  <a:lin ang="0" scaled="1"/>
                </a:gradFill>
                <a:ln w="9525">
                  <a:noFill/>
                  <a:round/>
                  <a:headEnd/>
                  <a:tailEnd/>
                </a:ln>
                <a:effectLst/>
              </p:spPr>
              <p:txBody>
                <a:bodyPr>
                  <a:prstTxWarp prst="textNoShape">
                    <a:avLst/>
                  </a:prstTxWarp>
                </a:bodyPr>
                <a:lstStyle/>
                <a:p>
                  <a:pPr>
                    <a:defRPr/>
                  </a:pPr>
                  <a:endParaRPr lang="en-US" dirty="0"/>
                </a:p>
              </p:txBody>
            </p:sp>
          </p:grpSp>
          <p:sp>
            <p:nvSpPr>
              <p:cNvPr id="8" name="Oval 14"/>
              <p:cNvSpPr>
                <a:spLocks noChangeArrowheads="1"/>
              </p:cNvSpPr>
              <p:nvPr/>
            </p:nvSpPr>
            <p:spPr bwMode="hidden">
              <a:xfrm>
                <a:off x="3686" y="3810"/>
                <a:ext cx="532" cy="327"/>
              </a:xfrm>
              <a:prstGeom prst="ellipse">
                <a:avLst/>
              </a:prstGeom>
              <a:gradFill rotWithShape="0">
                <a:gsLst>
                  <a:gs pos="0">
                    <a:schemeClr val="accent1"/>
                  </a:gs>
                  <a:gs pos="100000">
                    <a:schemeClr val="accent1">
                      <a:gamma/>
                      <a:shade val="90980"/>
                      <a:invGamma/>
                    </a:schemeClr>
                  </a:gs>
                </a:gsLst>
                <a:path path="shape">
                  <a:fillToRect l="50000" t="50000" r="50000" b="50000"/>
                </a:path>
              </a:gradFill>
              <a:ln w="9525">
                <a:noFill/>
                <a:round/>
                <a:headEnd/>
                <a:tailEnd/>
              </a:ln>
              <a:effectLst/>
            </p:spPr>
            <p:txBody>
              <a:bodyPr>
                <a:prstTxWarp prst="textNoShape">
                  <a:avLst/>
                </a:prstTxWarp>
              </a:bodyPr>
              <a:lstStyle/>
              <a:p>
                <a:pPr>
                  <a:defRPr/>
                </a:pPr>
                <a:endParaRPr lang="en-US" dirty="0"/>
              </a:p>
            </p:txBody>
          </p:sp>
          <p:sp>
            <p:nvSpPr>
              <p:cNvPr id="9" name="Oval 15"/>
              <p:cNvSpPr>
                <a:spLocks noChangeArrowheads="1"/>
              </p:cNvSpPr>
              <p:nvPr/>
            </p:nvSpPr>
            <p:spPr bwMode="hidden">
              <a:xfrm>
                <a:off x="3726" y="3840"/>
                <a:ext cx="452" cy="275"/>
              </a:xfrm>
              <a:prstGeom prst="ellipse">
                <a:avLst/>
              </a:prstGeom>
              <a:gradFill rotWithShape="0">
                <a:gsLst>
                  <a:gs pos="0">
                    <a:schemeClr val="accent1">
                      <a:gamma/>
                      <a:shade val="90980"/>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10" name="Oval 16"/>
              <p:cNvSpPr>
                <a:spLocks noChangeArrowheads="1"/>
              </p:cNvSpPr>
              <p:nvPr/>
            </p:nvSpPr>
            <p:spPr bwMode="hidden">
              <a:xfrm>
                <a:off x="3782" y="3872"/>
                <a:ext cx="344" cy="2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prstTxWarp prst="textNoShape">
                  <a:avLst/>
                </a:prstTxWarp>
              </a:bodyPr>
              <a:lstStyle/>
              <a:p>
                <a:pPr>
                  <a:defRPr/>
                </a:pPr>
                <a:endParaRPr lang="en-US" dirty="0"/>
              </a:p>
            </p:txBody>
          </p:sp>
          <p:sp>
            <p:nvSpPr>
              <p:cNvPr id="11" name="Oval 17"/>
              <p:cNvSpPr>
                <a:spLocks noChangeArrowheads="1"/>
              </p:cNvSpPr>
              <p:nvPr/>
            </p:nvSpPr>
            <p:spPr bwMode="hidden">
              <a:xfrm>
                <a:off x="3822" y="3896"/>
                <a:ext cx="262" cy="159"/>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12" name="Oval 18"/>
              <p:cNvSpPr>
                <a:spLocks noChangeArrowheads="1"/>
              </p:cNvSpPr>
              <p:nvPr/>
            </p:nvSpPr>
            <p:spPr bwMode="hidden">
              <a:xfrm>
                <a:off x="3856" y="3922"/>
                <a:ext cx="192" cy="1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prstTxWarp prst="textNoShape">
                  <a:avLst/>
                </a:prstTxWarp>
              </a:bodyPr>
              <a:lstStyle/>
              <a:p>
                <a:pPr>
                  <a:defRPr/>
                </a:pPr>
                <a:endParaRPr lang="en-US" dirty="0"/>
              </a:p>
            </p:txBody>
          </p:sp>
          <p:sp>
            <p:nvSpPr>
              <p:cNvPr id="13" name="Freeform 19"/>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1">
                      <a:gamma/>
                      <a:shade val="94118"/>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14" name="Freeform 20"/>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1">
                      <a:gamma/>
                      <a:shade val="84706"/>
                      <a:invGamma/>
                    </a:schemeClr>
                  </a:gs>
                  <a:gs pos="100000">
                    <a:schemeClr val="accent1"/>
                  </a:gs>
                </a:gsLst>
                <a:lin ang="18900000" scaled="1"/>
              </a:gradFill>
              <a:ln w="9525">
                <a:noFill/>
                <a:round/>
                <a:headEnd/>
                <a:tailEnd/>
              </a:ln>
            </p:spPr>
            <p:txBody>
              <a:bodyPr>
                <a:prstTxWarp prst="textNoShape">
                  <a:avLst/>
                </a:prstTxWarp>
              </a:bodyPr>
              <a:lstStyle/>
              <a:p>
                <a:pPr>
                  <a:defRPr/>
                </a:pPr>
                <a:endParaRPr lang="en-US" dirty="0"/>
              </a:p>
            </p:txBody>
          </p:sp>
          <p:sp>
            <p:nvSpPr>
              <p:cNvPr id="15" name="Freeform 21"/>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16" name="Freeform 22"/>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1"/>
                  </a:gs>
                  <a:gs pos="100000">
                    <a:schemeClr val="accent1">
                      <a:gamma/>
                      <a:shade val="90980"/>
                      <a:invGamma/>
                    </a:schemeClr>
                  </a:gs>
                </a:gsLst>
                <a:path path="rect">
                  <a:fillToRect l="50000" t="50000" r="50000" b="50000"/>
                </a:path>
              </a:gradFill>
              <a:ln w="9525">
                <a:noFill/>
                <a:round/>
                <a:headEnd/>
                <a:tailEnd/>
              </a:ln>
            </p:spPr>
            <p:txBody>
              <a:bodyPr>
                <a:prstTxWarp prst="textNoShape">
                  <a:avLst/>
                </a:prstTxWarp>
              </a:bodyPr>
              <a:lstStyle/>
              <a:p>
                <a:pPr>
                  <a:defRPr/>
                </a:pPr>
                <a:endParaRPr lang="en-US" dirty="0"/>
              </a:p>
            </p:txBody>
          </p:sp>
          <p:sp>
            <p:nvSpPr>
              <p:cNvPr id="17" name="Freeform 23"/>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1"/>
                  </a:gs>
                  <a:gs pos="100000">
                    <a:schemeClr val="accent1">
                      <a:gamma/>
                      <a:shade val="87843"/>
                      <a:invGamma/>
                    </a:schemeClr>
                  </a:gs>
                </a:gsLst>
                <a:lin ang="0" scaled="1"/>
              </a:gradFill>
              <a:ln w="9525">
                <a:noFill/>
                <a:round/>
                <a:headEnd/>
                <a:tailEnd/>
              </a:ln>
            </p:spPr>
            <p:txBody>
              <a:bodyPr>
                <a:prstTxWarp prst="textNoShape">
                  <a:avLst/>
                </a:prstTxWarp>
              </a:bodyPr>
              <a:lstStyle/>
              <a:p>
                <a:pPr>
                  <a:defRPr/>
                </a:pPr>
                <a:endParaRPr lang="en-US" dirty="0"/>
              </a:p>
            </p:txBody>
          </p:sp>
          <p:sp>
            <p:nvSpPr>
              <p:cNvPr id="18" name="Freeform 24"/>
              <p:cNvSpPr>
                <a:spLocks/>
              </p:cNvSpPr>
              <p:nvPr/>
            </p:nvSpPr>
            <p:spPr bwMode="hidden">
              <a:xfrm>
                <a:off x="4175" y="4050"/>
                <a:ext cx="180" cy="132"/>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1"/>
                  </a:gs>
                  <a:gs pos="100000">
                    <a:schemeClr val="accent1">
                      <a:gamma/>
                      <a:shade val="87843"/>
                      <a:invGamma/>
                    </a:schemeClr>
                  </a:gs>
                </a:gsLst>
                <a:lin ang="18900000" scaled="1"/>
              </a:gradFill>
              <a:ln w="9525">
                <a:noFill/>
                <a:round/>
                <a:headEnd/>
                <a:tailEnd/>
              </a:ln>
            </p:spPr>
            <p:txBody>
              <a:bodyPr>
                <a:prstTxWarp prst="textNoShape">
                  <a:avLst/>
                </a:prstTxWarp>
              </a:bodyPr>
              <a:lstStyle/>
              <a:p>
                <a:pPr>
                  <a:defRPr/>
                </a:pPr>
                <a:endParaRPr lang="en-US" dirty="0"/>
              </a:p>
            </p:txBody>
          </p:sp>
          <p:sp>
            <p:nvSpPr>
              <p:cNvPr id="19"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1">
                      <a:gamma/>
                      <a:shade val="90980"/>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20"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1"/>
                  </a:gs>
                  <a:gs pos="100000">
                    <a:schemeClr val="accent1">
                      <a:gamma/>
                      <a:shade val="84706"/>
                      <a:invGamma/>
                    </a:schemeClr>
                  </a:gs>
                </a:gsLst>
                <a:lin ang="2700000" scaled="1"/>
              </a:gradFill>
              <a:ln w="9525">
                <a:noFill/>
                <a:round/>
                <a:headEnd/>
                <a:tailEnd/>
              </a:ln>
            </p:spPr>
            <p:txBody>
              <a:bodyPr>
                <a:prstTxWarp prst="textNoShape">
                  <a:avLst/>
                </a:prstTxWarp>
              </a:bodyPr>
              <a:lstStyle/>
              <a:p>
                <a:pPr>
                  <a:defRPr/>
                </a:pPr>
                <a:endParaRPr lang="en-US" dirty="0"/>
              </a:p>
            </p:txBody>
          </p:sp>
          <p:sp>
            <p:nvSpPr>
              <p:cNvPr id="21"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1"/>
                  </a:gs>
                  <a:gs pos="100000">
                    <a:schemeClr val="accent1">
                      <a:gamma/>
                      <a:shade val="90980"/>
                      <a:invGamma/>
                    </a:schemeClr>
                  </a:gs>
                </a:gsLst>
                <a:lin ang="0" scaled="1"/>
              </a:gradFill>
              <a:ln w="9525">
                <a:noFill/>
                <a:round/>
                <a:headEnd/>
                <a:tailEnd/>
              </a:ln>
            </p:spPr>
            <p:txBody>
              <a:bodyPr>
                <a:prstTxWarp prst="textNoShape">
                  <a:avLst/>
                </a:prstTxWarp>
              </a:bodyPr>
              <a:lstStyle/>
              <a:p>
                <a:pPr>
                  <a:defRPr/>
                </a:pPr>
                <a:endParaRPr lang="en-US" dirty="0"/>
              </a:p>
            </p:txBody>
          </p:sp>
          <p:sp>
            <p:nvSpPr>
              <p:cNvPr id="22"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1"/>
                  </a:gs>
                  <a:gs pos="100000">
                    <a:schemeClr val="accent1">
                      <a:gamma/>
                      <a:shade val="81961"/>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23"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1"/>
              </a:solidFill>
              <a:ln w="9525">
                <a:noFill/>
                <a:round/>
                <a:headEnd/>
                <a:tailEnd/>
              </a:ln>
            </p:spPr>
            <p:txBody>
              <a:bodyPr>
                <a:prstTxWarp prst="textNoShape">
                  <a:avLst/>
                </a:prstTxWarp>
              </a:bodyPr>
              <a:lstStyle/>
              <a:p>
                <a:pPr>
                  <a:defRPr/>
                </a:pPr>
                <a:endParaRPr lang="en-US" dirty="0"/>
              </a:p>
            </p:txBody>
          </p:sp>
          <p:sp>
            <p:nvSpPr>
              <p:cNvPr id="24"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1"/>
              </a:solidFill>
              <a:ln w="9525">
                <a:noFill/>
                <a:round/>
                <a:headEnd/>
                <a:tailEnd/>
              </a:ln>
            </p:spPr>
            <p:txBody>
              <a:bodyPr>
                <a:prstTxWarp prst="textNoShape">
                  <a:avLst/>
                </a:prstTxWarp>
              </a:bodyPr>
              <a:lstStyle/>
              <a:p>
                <a:pPr>
                  <a:defRPr/>
                </a:pPr>
                <a:endParaRPr lang="en-US" dirty="0"/>
              </a:p>
            </p:txBody>
          </p:sp>
          <p:sp>
            <p:nvSpPr>
              <p:cNvPr id="25"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26"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27"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28"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1"/>
              </a:solidFill>
              <a:ln w="9525">
                <a:noFill/>
                <a:round/>
                <a:headEnd/>
                <a:tailEnd/>
              </a:ln>
            </p:spPr>
            <p:txBody>
              <a:bodyPr>
                <a:prstTxWarp prst="textNoShape">
                  <a:avLst/>
                </a:prstTxWarp>
              </a:bodyPr>
              <a:lstStyle/>
              <a:p>
                <a:pPr>
                  <a:defRPr/>
                </a:pPr>
                <a:endParaRPr lang="en-US" dirty="0"/>
              </a:p>
            </p:txBody>
          </p:sp>
          <p:sp>
            <p:nvSpPr>
              <p:cNvPr id="29" name="Freeform 35"/>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30" name="Freeform 36"/>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31" name="Freeform 37"/>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1">
                      <a:gamma/>
                      <a:tint val="94118"/>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32" name="Freeform 38"/>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33" name="Freeform 39"/>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34" name="Freeform 40"/>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35" name="Freeform 41"/>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36" name="Freeform 42"/>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gradFill rotWithShape="0">
                <a:gsLst>
                  <a:gs pos="0">
                    <a:schemeClr val="accent1"/>
                  </a:gs>
                  <a:gs pos="100000">
                    <a:schemeClr val="accent1">
                      <a:gamma/>
                      <a:shade val="9686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37" name="Freeform 43"/>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1">
                      <a:gamma/>
                      <a:tint val="96863"/>
                      <a:invGamma/>
                    </a:schemeClr>
                  </a:gs>
                  <a:gs pos="100000">
                    <a:schemeClr val="accent1"/>
                  </a:gs>
                </a:gsLst>
                <a:lin ang="0" scaled="1"/>
              </a:gradFill>
              <a:ln w="9525">
                <a:noFill/>
                <a:round/>
                <a:headEnd/>
                <a:tailEnd/>
              </a:ln>
            </p:spPr>
            <p:txBody>
              <a:bodyPr>
                <a:prstTxWarp prst="textNoShape">
                  <a:avLst/>
                </a:prstTxWarp>
              </a:bodyPr>
              <a:lstStyle/>
              <a:p>
                <a:pPr>
                  <a:defRPr/>
                </a:pPr>
                <a:endParaRPr lang="en-US" dirty="0"/>
              </a:p>
            </p:txBody>
          </p:sp>
          <p:sp>
            <p:nvSpPr>
              <p:cNvPr id="38" name="Freeform 44"/>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39" name="Freeform 45"/>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40" name="Freeform 46"/>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41" name="Freeform 47"/>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42" name="Freeform 48"/>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43" name="Freeform 49"/>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44" name="Freeform 50"/>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45" name="Freeform 51"/>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46" name="Freeform 52"/>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47" name="Oval 53"/>
              <p:cNvSpPr>
                <a:spLocks noChangeArrowheads="1"/>
              </p:cNvSpPr>
              <p:nvPr/>
            </p:nvSpPr>
            <p:spPr bwMode="hidden">
              <a:xfrm>
                <a:off x="3910" y="3948"/>
                <a:ext cx="84" cy="53"/>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grpSp>
            <p:nvGrpSpPr>
              <p:cNvPr id="48" name="Group 54"/>
              <p:cNvGrpSpPr>
                <a:grpSpLocks/>
              </p:cNvGrpSpPr>
              <p:nvPr/>
            </p:nvGrpSpPr>
            <p:grpSpPr bwMode="auto">
              <a:xfrm>
                <a:off x="4546" y="3608"/>
                <a:ext cx="518" cy="319"/>
                <a:chOff x="4546" y="3608"/>
                <a:chExt cx="518" cy="319"/>
              </a:xfrm>
            </p:grpSpPr>
            <p:sp>
              <p:nvSpPr>
                <p:cNvPr id="54" name="Oval 55"/>
                <p:cNvSpPr>
                  <a:spLocks noChangeArrowheads="1"/>
                </p:cNvSpPr>
                <p:nvPr/>
              </p:nvSpPr>
              <p:spPr bwMode="hidden">
                <a:xfrm>
                  <a:off x="4546" y="3608"/>
                  <a:ext cx="518" cy="319"/>
                </a:xfrm>
                <a:prstGeom prst="ellipse">
                  <a:avLst/>
                </a:prstGeom>
                <a:gradFill rotWithShape="0">
                  <a:gsLst>
                    <a:gs pos="0">
                      <a:schemeClr val="accent1">
                        <a:gamma/>
                        <a:shade val="94118"/>
                        <a:invGamma/>
                      </a:schemeClr>
                    </a:gs>
                    <a:gs pos="100000">
                      <a:schemeClr val="accent1"/>
                    </a:gs>
                  </a:gsLst>
                  <a:lin ang="0" scaled="1"/>
                </a:gradFill>
                <a:ln w="9525">
                  <a:noFill/>
                  <a:round/>
                  <a:headEnd/>
                  <a:tailEnd/>
                </a:ln>
                <a:effectLst/>
              </p:spPr>
              <p:txBody>
                <a:bodyPr>
                  <a:prstTxWarp prst="textNoShape">
                    <a:avLst/>
                  </a:prstTxWarp>
                </a:bodyPr>
                <a:lstStyle/>
                <a:p>
                  <a:pPr>
                    <a:defRPr/>
                  </a:pPr>
                  <a:endParaRPr lang="en-US" dirty="0"/>
                </a:p>
              </p:txBody>
            </p:sp>
            <p:sp>
              <p:nvSpPr>
                <p:cNvPr id="55" name="Oval 56"/>
                <p:cNvSpPr>
                  <a:spLocks noChangeArrowheads="1"/>
                </p:cNvSpPr>
                <p:nvPr/>
              </p:nvSpPr>
              <p:spPr bwMode="hidden">
                <a:xfrm>
                  <a:off x="4578" y="3630"/>
                  <a:ext cx="446" cy="271"/>
                </a:xfrm>
                <a:prstGeom prst="ellipse">
                  <a:avLst/>
                </a:prstGeom>
                <a:gradFill rotWithShape="0">
                  <a:gsLst>
                    <a:gs pos="0">
                      <a:schemeClr val="accent1">
                        <a:gamma/>
                        <a:tint val="9686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56" name="Oval 57"/>
                <p:cNvSpPr>
                  <a:spLocks noChangeArrowheads="1"/>
                </p:cNvSpPr>
                <p:nvPr/>
              </p:nvSpPr>
              <p:spPr bwMode="hidden">
                <a:xfrm>
                  <a:off x="4610" y="3650"/>
                  <a:ext cx="386" cy="233"/>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prstTxWarp prst="textNoShape">
                    <a:avLst/>
                  </a:prstTxWarp>
                </a:bodyPr>
                <a:lstStyle/>
                <a:p>
                  <a:pPr>
                    <a:defRPr/>
                  </a:pPr>
                  <a:endParaRPr lang="en-US" dirty="0"/>
                </a:p>
              </p:txBody>
            </p:sp>
            <p:sp>
              <p:nvSpPr>
                <p:cNvPr id="57" name="Oval 58"/>
                <p:cNvSpPr>
                  <a:spLocks noChangeArrowheads="1"/>
                </p:cNvSpPr>
                <p:nvPr/>
              </p:nvSpPr>
              <p:spPr bwMode="hidden">
                <a:xfrm>
                  <a:off x="4654" y="3678"/>
                  <a:ext cx="298" cy="177"/>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58" name="Oval 59"/>
                <p:cNvSpPr>
                  <a:spLocks noChangeArrowheads="1"/>
                </p:cNvSpPr>
                <p:nvPr/>
              </p:nvSpPr>
              <p:spPr bwMode="hidden">
                <a:xfrm>
                  <a:off x="4690" y="3698"/>
                  <a:ext cx="222" cy="139"/>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prstTxWarp prst="textNoShape">
                    <a:avLst/>
                  </a:prstTxWarp>
                </a:bodyPr>
                <a:lstStyle/>
                <a:p>
                  <a:pPr>
                    <a:defRPr/>
                  </a:pPr>
                  <a:endParaRPr lang="en-US" dirty="0"/>
                </a:p>
              </p:txBody>
            </p:sp>
            <p:sp>
              <p:nvSpPr>
                <p:cNvPr id="59" name="Oval 60"/>
                <p:cNvSpPr>
                  <a:spLocks noChangeArrowheads="1"/>
                </p:cNvSpPr>
                <p:nvPr/>
              </p:nvSpPr>
              <p:spPr bwMode="hidden">
                <a:xfrm>
                  <a:off x="4738" y="3728"/>
                  <a:ext cx="126" cy="81"/>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grpSp>
          <p:grpSp>
            <p:nvGrpSpPr>
              <p:cNvPr id="49" name="Group 61"/>
              <p:cNvGrpSpPr>
                <a:grpSpLocks/>
              </p:cNvGrpSpPr>
              <p:nvPr/>
            </p:nvGrpSpPr>
            <p:grpSpPr bwMode="auto">
              <a:xfrm>
                <a:off x="5381" y="3085"/>
                <a:ext cx="227" cy="132"/>
                <a:chOff x="5381" y="3085"/>
                <a:chExt cx="227" cy="132"/>
              </a:xfrm>
            </p:grpSpPr>
            <p:sp>
              <p:nvSpPr>
                <p:cNvPr id="50" name="Oval 62"/>
                <p:cNvSpPr>
                  <a:spLocks noChangeArrowheads="1"/>
                </p:cNvSpPr>
                <p:nvPr/>
              </p:nvSpPr>
              <p:spPr bwMode="hidden">
                <a:xfrm>
                  <a:off x="5381" y="3085"/>
                  <a:ext cx="227" cy="132"/>
                </a:xfrm>
                <a:prstGeom prst="ellipse">
                  <a:avLst/>
                </a:prstGeom>
                <a:gradFill rotWithShape="0">
                  <a:gsLst>
                    <a:gs pos="0">
                      <a:schemeClr val="bg1"/>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51" name="Oval 63"/>
                <p:cNvSpPr>
                  <a:spLocks noChangeArrowheads="1"/>
                </p:cNvSpPr>
                <p:nvPr/>
              </p:nvSpPr>
              <p:spPr bwMode="hidden">
                <a:xfrm>
                  <a:off x="5403" y="3099"/>
                  <a:ext cx="182" cy="102"/>
                </a:xfrm>
                <a:prstGeom prst="ellipse">
                  <a:avLst/>
                </a:prstGeom>
                <a:gradFill rotWithShape="0">
                  <a:gsLst>
                    <a:gs pos="0">
                      <a:schemeClr val="accent1"/>
                    </a:gs>
                    <a:gs pos="100000">
                      <a:schemeClr val="bg1"/>
                    </a:gs>
                  </a:gsLst>
                  <a:lin ang="5400000" scaled="1"/>
                </a:gradFill>
                <a:ln w="9525">
                  <a:noFill/>
                  <a:round/>
                  <a:headEnd/>
                  <a:tailEnd/>
                </a:ln>
                <a:effectLst/>
              </p:spPr>
              <p:txBody>
                <a:bodyPr>
                  <a:prstTxWarp prst="textNoShape">
                    <a:avLst/>
                  </a:prstTxWarp>
                </a:bodyPr>
                <a:lstStyle/>
                <a:p>
                  <a:pPr>
                    <a:defRPr/>
                  </a:pPr>
                  <a:endParaRPr lang="en-US" dirty="0"/>
                </a:p>
              </p:txBody>
            </p:sp>
            <p:sp>
              <p:nvSpPr>
                <p:cNvPr id="52" name="Oval 64"/>
                <p:cNvSpPr>
                  <a:spLocks noChangeArrowheads="1"/>
                </p:cNvSpPr>
                <p:nvPr/>
              </p:nvSpPr>
              <p:spPr bwMode="hidden">
                <a:xfrm>
                  <a:off x="5431" y="3109"/>
                  <a:ext cx="125" cy="82"/>
                </a:xfrm>
                <a:prstGeom prst="ellipse">
                  <a:avLst/>
                </a:prstGeom>
                <a:gradFill rotWithShape="0">
                  <a:gsLst>
                    <a:gs pos="0">
                      <a:schemeClr val="bg1"/>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53" name="Oval 65"/>
                <p:cNvSpPr>
                  <a:spLocks noChangeArrowheads="1"/>
                </p:cNvSpPr>
                <p:nvPr/>
              </p:nvSpPr>
              <p:spPr bwMode="hidden">
                <a:xfrm>
                  <a:off x="5458" y="3125"/>
                  <a:ext cx="73" cy="47"/>
                </a:xfrm>
                <a:prstGeom prst="ellipse">
                  <a:avLst/>
                </a:prstGeom>
                <a:gradFill rotWithShape="0">
                  <a:gsLst>
                    <a:gs pos="0">
                      <a:schemeClr val="accent1"/>
                    </a:gs>
                    <a:gs pos="100000">
                      <a:schemeClr val="bg1"/>
                    </a:gs>
                  </a:gsLst>
                  <a:lin ang="5400000" scaled="1"/>
                </a:gradFill>
                <a:ln w="9525">
                  <a:noFill/>
                  <a:round/>
                  <a:headEnd/>
                  <a:tailEnd/>
                </a:ln>
                <a:effectLst/>
              </p:spPr>
              <p:txBody>
                <a:bodyPr>
                  <a:prstTxWarp prst="textNoShape">
                    <a:avLst/>
                  </a:prstTxWarp>
                </a:bodyPr>
                <a:lstStyle/>
                <a:p>
                  <a:pPr>
                    <a:defRPr/>
                  </a:pPr>
                  <a:endParaRPr lang="en-US" dirty="0"/>
                </a:p>
              </p:txBody>
            </p:sp>
          </p:grpSp>
        </p:grpSp>
      </p:grpSp>
      <p:sp>
        <p:nvSpPr>
          <p:cNvPr id="46146"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46147"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110" charset="2"/>
              <a:buNone/>
              <a:defRPr/>
            </a:lvl1pPr>
          </a:lstStyle>
          <a:p>
            <a:r>
              <a:rPr lang="en-US"/>
              <a:t>Click to edit Master subtitle style</a:t>
            </a:r>
          </a:p>
        </p:txBody>
      </p:sp>
      <p:sp>
        <p:nvSpPr>
          <p:cNvPr id="68" name="Rectangle 68"/>
          <p:cNvSpPr>
            <a:spLocks noGrp="1" noChangeArrowheads="1"/>
          </p:cNvSpPr>
          <p:nvPr>
            <p:ph type="dt" sz="quarter" idx="10"/>
          </p:nvPr>
        </p:nvSpPr>
        <p:spPr/>
        <p:txBody>
          <a:bodyPr/>
          <a:lstStyle>
            <a:lvl1pPr>
              <a:defRPr/>
            </a:lvl1pPr>
          </a:lstStyle>
          <a:p>
            <a:pPr>
              <a:defRPr/>
            </a:pPr>
            <a:endParaRPr lang="en-US" dirty="0"/>
          </a:p>
        </p:txBody>
      </p:sp>
      <p:sp>
        <p:nvSpPr>
          <p:cNvPr id="69" name="Rectangle 69"/>
          <p:cNvSpPr>
            <a:spLocks noGrp="1" noChangeArrowheads="1"/>
          </p:cNvSpPr>
          <p:nvPr>
            <p:ph type="ftr" sz="quarter" idx="11"/>
          </p:nvPr>
        </p:nvSpPr>
        <p:spPr/>
        <p:txBody>
          <a:bodyPr/>
          <a:lstStyle>
            <a:lvl1pPr>
              <a:defRPr/>
            </a:lvl1pPr>
          </a:lstStyle>
          <a:p>
            <a:pPr>
              <a:defRPr/>
            </a:pPr>
            <a:endParaRPr lang="en-US" dirty="0"/>
          </a:p>
        </p:txBody>
      </p:sp>
      <p:sp>
        <p:nvSpPr>
          <p:cNvPr id="70" name="Rectangle 70"/>
          <p:cNvSpPr>
            <a:spLocks noGrp="1" noChangeArrowheads="1"/>
          </p:cNvSpPr>
          <p:nvPr>
            <p:ph type="sldNum" sz="quarter" idx="12"/>
          </p:nvPr>
        </p:nvSpPr>
        <p:spPr/>
        <p:txBody>
          <a:bodyPr/>
          <a:lstStyle>
            <a:lvl1pPr>
              <a:defRPr/>
            </a:lvl1pPr>
          </a:lstStyle>
          <a:p>
            <a:pPr>
              <a:defRPr/>
            </a:pPr>
            <a:fld id="{AB88DB25-E161-5940-B8C9-4B68A810E87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9"/>
          <p:cNvSpPr>
            <a:spLocks noGrp="1" noChangeArrowheads="1"/>
          </p:cNvSpPr>
          <p:nvPr>
            <p:ph type="sldNum" sz="quarter" idx="12"/>
          </p:nvPr>
        </p:nvSpPr>
        <p:spPr>
          <a:ln/>
        </p:spPr>
        <p:txBody>
          <a:bodyPr/>
          <a:lstStyle>
            <a:lvl1pPr>
              <a:defRPr/>
            </a:lvl1pPr>
          </a:lstStyle>
          <a:p>
            <a:pPr>
              <a:defRPr/>
            </a:pPr>
            <a:fld id="{A8C87A52-2181-DF41-8B9D-FC6AA04BB79A}"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9"/>
          <p:cNvSpPr>
            <a:spLocks noGrp="1" noChangeArrowheads="1"/>
          </p:cNvSpPr>
          <p:nvPr>
            <p:ph type="sldNum" sz="quarter" idx="12"/>
          </p:nvPr>
        </p:nvSpPr>
        <p:spPr>
          <a:ln/>
        </p:spPr>
        <p:txBody>
          <a:bodyPr/>
          <a:lstStyle>
            <a:lvl1pPr>
              <a:defRPr/>
            </a:lvl1pPr>
          </a:lstStyle>
          <a:p>
            <a:pPr>
              <a:defRPr/>
            </a:pPr>
            <a:fld id="{6C47BC71-9466-424C-8102-60CC993A71BB}"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grpSp>
          <p:nvGrpSpPr>
            <p:cNvPr id="3" name="Group 4"/>
            <p:cNvGrpSpPr>
              <a:grpSpLocks/>
            </p:cNvGrpSpPr>
            <p:nvPr/>
          </p:nvGrpSpPr>
          <p:grpSpPr bwMode="auto">
            <a:xfrm>
              <a:off x="1776" y="3024"/>
              <a:ext cx="3929" cy="1290"/>
              <a:chOff x="1776" y="3024"/>
              <a:chExt cx="3929" cy="1290"/>
            </a:xfrm>
          </p:grpSpPr>
          <p:grpSp>
            <p:nvGrpSpPr>
              <p:cNvPr id="4" name="Group 5"/>
              <p:cNvGrpSpPr>
                <a:grpSpLocks/>
              </p:cNvGrpSpPr>
              <p:nvPr/>
            </p:nvGrpSpPr>
            <p:grpSpPr bwMode="auto">
              <a:xfrm>
                <a:off x="2268" y="3934"/>
                <a:ext cx="638" cy="377"/>
                <a:chOff x="2268" y="3934"/>
                <a:chExt cx="638" cy="377"/>
              </a:xfrm>
            </p:grpSpPr>
            <p:sp>
              <p:nvSpPr>
                <p:cNvPr id="60" name="Oval 6"/>
                <p:cNvSpPr>
                  <a:spLocks noChangeArrowheads="1"/>
                </p:cNvSpPr>
                <p:nvPr/>
              </p:nvSpPr>
              <p:spPr bwMode="hidden">
                <a:xfrm>
                  <a:off x="2268" y="3934"/>
                  <a:ext cx="638" cy="377"/>
                </a:xfrm>
                <a:prstGeom prst="ellipse">
                  <a:avLst/>
                </a:prstGeom>
                <a:gradFill rotWithShape="0">
                  <a:gsLst>
                    <a:gs pos="0">
                      <a:schemeClr val="accent1">
                        <a:gamma/>
                        <a:shade val="87843"/>
                        <a:invGamma/>
                      </a:schemeClr>
                    </a:gs>
                    <a:gs pos="100000">
                      <a:schemeClr val="accent1"/>
                    </a:gs>
                  </a:gsLst>
                  <a:lin ang="2700000" scaled="1"/>
                </a:gradFill>
                <a:ln w="9525">
                  <a:noFill/>
                  <a:round/>
                  <a:headEnd/>
                  <a:tailEnd/>
                </a:ln>
                <a:effectLst/>
              </p:spPr>
              <p:txBody>
                <a:bodyPr/>
                <a:lstStyle/>
                <a:p>
                  <a:pPr eaLnBrk="0" hangingPunct="0">
                    <a:defRPr/>
                  </a:pPr>
                  <a:endParaRPr lang="en-US" dirty="0">
                    <a:ea typeface="+mn-ea"/>
                    <a:cs typeface="+mn-cs"/>
                  </a:endParaRPr>
                </a:p>
              </p:txBody>
            </p:sp>
            <p:sp>
              <p:nvSpPr>
                <p:cNvPr id="61" name="Oval 7"/>
                <p:cNvSpPr>
                  <a:spLocks noChangeArrowheads="1"/>
                </p:cNvSpPr>
                <p:nvPr/>
              </p:nvSpPr>
              <p:spPr bwMode="hidden">
                <a:xfrm>
                  <a:off x="2314" y="3958"/>
                  <a:ext cx="543" cy="332"/>
                </a:xfrm>
                <a:prstGeom prst="ellipse">
                  <a:avLst/>
                </a:prstGeom>
                <a:gradFill rotWithShape="0">
                  <a:gsLst>
                    <a:gs pos="0">
                      <a:schemeClr val="accent1"/>
                    </a:gs>
                    <a:gs pos="100000">
                      <a:schemeClr val="accent1">
                        <a:gamma/>
                        <a:shade val="87843"/>
                        <a:invGamma/>
                      </a:schemeClr>
                    </a:gs>
                  </a:gsLst>
                  <a:lin ang="2700000" scaled="1"/>
                </a:gradFill>
                <a:ln w="9525">
                  <a:noFill/>
                  <a:round/>
                  <a:headEnd/>
                  <a:tailEnd/>
                </a:ln>
                <a:effectLst/>
              </p:spPr>
              <p:txBody>
                <a:bodyPr/>
                <a:lstStyle/>
                <a:p>
                  <a:pPr eaLnBrk="0" hangingPunct="0">
                    <a:defRPr/>
                  </a:pPr>
                  <a:endParaRPr lang="en-US" dirty="0">
                    <a:ea typeface="+mn-ea"/>
                    <a:cs typeface="+mn-cs"/>
                  </a:endParaRPr>
                </a:p>
              </p:txBody>
            </p:sp>
            <p:sp>
              <p:nvSpPr>
                <p:cNvPr id="62" name="Oval 8"/>
                <p:cNvSpPr>
                  <a:spLocks noChangeArrowheads="1"/>
                </p:cNvSpPr>
                <p:nvPr/>
              </p:nvSpPr>
              <p:spPr bwMode="hidden">
                <a:xfrm>
                  <a:off x="2341" y="3979"/>
                  <a:ext cx="501" cy="299"/>
                </a:xfrm>
                <a:prstGeom prst="ellipse">
                  <a:avLst/>
                </a:prstGeom>
                <a:gradFill rotWithShape="0">
                  <a:gsLst>
                    <a:gs pos="0">
                      <a:schemeClr val="accent1">
                        <a:gamma/>
                        <a:shade val="90980"/>
                        <a:invGamma/>
                      </a:schemeClr>
                    </a:gs>
                    <a:gs pos="100000">
                      <a:schemeClr val="accent1"/>
                    </a:gs>
                  </a:gsLst>
                  <a:lin ang="2700000" scaled="1"/>
                </a:gradFill>
                <a:ln w="9525">
                  <a:noFill/>
                  <a:round/>
                  <a:headEnd/>
                  <a:tailEnd/>
                </a:ln>
                <a:effectLst/>
              </p:spPr>
              <p:txBody>
                <a:bodyPr/>
                <a:lstStyle/>
                <a:p>
                  <a:pPr eaLnBrk="0" hangingPunct="0">
                    <a:defRPr/>
                  </a:pPr>
                  <a:endParaRPr lang="en-US" dirty="0">
                    <a:ea typeface="+mn-ea"/>
                    <a:cs typeface="+mn-cs"/>
                  </a:endParaRPr>
                </a:p>
              </p:txBody>
            </p:sp>
            <p:sp>
              <p:nvSpPr>
                <p:cNvPr id="63" name="Oval 9"/>
                <p:cNvSpPr>
                  <a:spLocks noChangeArrowheads="1"/>
                </p:cNvSpPr>
                <p:nvPr/>
              </p:nvSpPr>
              <p:spPr bwMode="hidden">
                <a:xfrm>
                  <a:off x="2368" y="3997"/>
                  <a:ext cx="444" cy="258"/>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64" name="Oval 10"/>
                <p:cNvSpPr>
                  <a:spLocks noChangeArrowheads="1"/>
                </p:cNvSpPr>
                <p:nvPr/>
              </p:nvSpPr>
              <p:spPr bwMode="hidden">
                <a:xfrm>
                  <a:off x="2385" y="4005"/>
                  <a:ext cx="413" cy="240"/>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65" name="Oval 11"/>
                <p:cNvSpPr>
                  <a:spLocks noChangeArrowheads="1"/>
                </p:cNvSpPr>
                <p:nvPr/>
              </p:nvSpPr>
              <p:spPr bwMode="hidden">
                <a:xfrm>
                  <a:off x="2437" y="4026"/>
                  <a:ext cx="306" cy="192"/>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66" name="Oval 12"/>
                <p:cNvSpPr>
                  <a:spLocks noChangeArrowheads="1"/>
                </p:cNvSpPr>
                <p:nvPr/>
              </p:nvSpPr>
              <p:spPr bwMode="hidden">
                <a:xfrm>
                  <a:off x="2476" y="4056"/>
                  <a:ext cx="227" cy="135"/>
                </a:xfrm>
                <a:prstGeom prst="ellipse">
                  <a:avLst/>
                </a:prstGeom>
                <a:gradFill rotWithShape="0">
                  <a:gsLst>
                    <a:gs pos="0">
                      <a:schemeClr val="accent1"/>
                    </a:gs>
                    <a:gs pos="100000">
                      <a:schemeClr val="accent1">
                        <a:gamma/>
                        <a:shade val="90980"/>
                        <a:invGamma/>
                      </a:schemeClr>
                    </a:gs>
                  </a:gsLst>
                  <a:lin ang="2700000" scaled="1"/>
                </a:gradFill>
                <a:ln w="9525">
                  <a:noFill/>
                  <a:round/>
                  <a:headEnd/>
                  <a:tailEnd/>
                </a:ln>
                <a:effectLst/>
              </p:spPr>
              <p:txBody>
                <a:bodyPr/>
                <a:lstStyle/>
                <a:p>
                  <a:pPr eaLnBrk="0" hangingPunct="0">
                    <a:defRPr/>
                  </a:pPr>
                  <a:endParaRPr lang="en-US" dirty="0">
                    <a:ea typeface="+mn-ea"/>
                    <a:cs typeface="+mn-cs"/>
                  </a:endParaRPr>
                </a:p>
              </p:txBody>
            </p:sp>
            <p:sp>
              <p:nvSpPr>
                <p:cNvPr id="67" name="Oval 13"/>
                <p:cNvSpPr>
                  <a:spLocks noChangeArrowheads="1"/>
                </p:cNvSpPr>
                <p:nvPr/>
              </p:nvSpPr>
              <p:spPr bwMode="hidden">
                <a:xfrm>
                  <a:off x="2542" y="4097"/>
                  <a:ext cx="90" cy="60"/>
                </a:xfrm>
                <a:prstGeom prst="ellipse">
                  <a:avLst/>
                </a:prstGeom>
                <a:gradFill rotWithShape="0">
                  <a:gsLst>
                    <a:gs pos="0">
                      <a:schemeClr val="accent1"/>
                    </a:gs>
                    <a:gs pos="100000">
                      <a:schemeClr val="accent1">
                        <a:gamma/>
                        <a:shade val="90980"/>
                        <a:invGamma/>
                      </a:schemeClr>
                    </a:gs>
                  </a:gsLst>
                  <a:lin ang="0" scaled="1"/>
                </a:gradFill>
                <a:ln w="9525">
                  <a:noFill/>
                  <a:round/>
                  <a:headEnd/>
                  <a:tailEnd/>
                </a:ln>
                <a:effectLst/>
              </p:spPr>
              <p:txBody>
                <a:bodyPr/>
                <a:lstStyle/>
                <a:p>
                  <a:pPr eaLnBrk="0" hangingPunct="0">
                    <a:defRPr/>
                  </a:pPr>
                  <a:endParaRPr lang="en-US" dirty="0">
                    <a:ea typeface="+mn-ea"/>
                    <a:cs typeface="+mn-cs"/>
                  </a:endParaRPr>
                </a:p>
              </p:txBody>
            </p:sp>
          </p:grpSp>
          <p:sp>
            <p:nvSpPr>
              <p:cNvPr id="8" name="Oval 14"/>
              <p:cNvSpPr>
                <a:spLocks noChangeArrowheads="1"/>
              </p:cNvSpPr>
              <p:nvPr/>
            </p:nvSpPr>
            <p:spPr bwMode="hidden">
              <a:xfrm>
                <a:off x="3686" y="3810"/>
                <a:ext cx="532" cy="327"/>
              </a:xfrm>
              <a:prstGeom prst="ellipse">
                <a:avLst/>
              </a:prstGeom>
              <a:gradFill rotWithShape="0">
                <a:gsLst>
                  <a:gs pos="0">
                    <a:schemeClr val="accent1"/>
                  </a:gs>
                  <a:gs pos="100000">
                    <a:schemeClr val="accent1">
                      <a:gamma/>
                      <a:shade val="90980"/>
                      <a:invGamma/>
                    </a:schemeClr>
                  </a:gs>
                </a:gsLst>
                <a:path path="shape">
                  <a:fillToRect l="50000" t="50000" r="50000" b="50000"/>
                </a:path>
              </a:gradFill>
              <a:ln w="9525">
                <a:noFill/>
                <a:round/>
                <a:headEnd/>
                <a:tailEnd/>
              </a:ln>
              <a:effectLst/>
            </p:spPr>
            <p:txBody>
              <a:bodyPr/>
              <a:lstStyle/>
              <a:p>
                <a:pPr eaLnBrk="0" hangingPunct="0">
                  <a:defRPr/>
                </a:pPr>
                <a:endParaRPr lang="en-US" dirty="0">
                  <a:ea typeface="+mn-ea"/>
                  <a:cs typeface="+mn-cs"/>
                </a:endParaRPr>
              </a:p>
            </p:txBody>
          </p:sp>
          <p:sp>
            <p:nvSpPr>
              <p:cNvPr id="9" name="Oval 15"/>
              <p:cNvSpPr>
                <a:spLocks noChangeArrowheads="1"/>
              </p:cNvSpPr>
              <p:nvPr/>
            </p:nvSpPr>
            <p:spPr bwMode="hidden">
              <a:xfrm>
                <a:off x="3726" y="3840"/>
                <a:ext cx="452" cy="275"/>
              </a:xfrm>
              <a:prstGeom prst="ellipse">
                <a:avLst/>
              </a:prstGeom>
              <a:gradFill rotWithShape="0">
                <a:gsLst>
                  <a:gs pos="0">
                    <a:schemeClr val="accent1">
                      <a:gamma/>
                      <a:shade val="90980"/>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10" name="Oval 16"/>
              <p:cNvSpPr>
                <a:spLocks noChangeArrowheads="1"/>
              </p:cNvSpPr>
              <p:nvPr/>
            </p:nvSpPr>
            <p:spPr bwMode="hidden">
              <a:xfrm>
                <a:off x="3782" y="3872"/>
                <a:ext cx="344" cy="2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11" name="Oval 17"/>
              <p:cNvSpPr>
                <a:spLocks noChangeArrowheads="1"/>
              </p:cNvSpPr>
              <p:nvPr/>
            </p:nvSpPr>
            <p:spPr bwMode="hidden">
              <a:xfrm>
                <a:off x="3822" y="3896"/>
                <a:ext cx="262" cy="159"/>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12" name="Oval 18"/>
              <p:cNvSpPr>
                <a:spLocks noChangeArrowheads="1"/>
              </p:cNvSpPr>
              <p:nvPr/>
            </p:nvSpPr>
            <p:spPr bwMode="hidden">
              <a:xfrm>
                <a:off x="3856" y="3922"/>
                <a:ext cx="192" cy="1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13" name="Freeform 19"/>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1">
                      <a:gamma/>
                      <a:shade val="94118"/>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14" name="Freeform 20"/>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1">
                      <a:gamma/>
                      <a:shade val="84706"/>
                      <a:invGamma/>
                    </a:schemeClr>
                  </a:gs>
                  <a:gs pos="100000">
                    <a:schemeClr val="accent1"/>
                  </a:gs>
                </a:gsLst>
                <a:lin ang="18900000" scaled="1"/>
              </a:gradFill>
              <a:ln w="9525">
                <a:noFill/>
                <a:round/>
                <a:headEnd/>
                <a:tailEnd/>
              </a:ln>
            </p:spPr>
            <p:txBody>
              <a:bodyPr/>
              <a:lstStyle/>
              <a:p>
                <a:pPr eaLnBrk="0" hangingPunct="0">
                  <a:defRPr/>
                </a:pPr>
                <a:endParaRPr lang="en-US" dirty="0">
                  <a:ea typeface="+mn-ea"/>
                  <a:cs typeface="+mn-cs"/>
                </a:endParaRPr>
              </a:p>
            </p:txBody>
          </p:sp>
          <p:sp>
            <p:nvSpPr>
              <p:cNvPr id="15" name="Freeform 21"/>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16" name="Freeform 22"/>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1"/>
                  </a:gs>
                  <a:gs pos="100000">
                    <a:schemeClr val="accent1">
                      <a:gamma/>
                      <a:shade val="90980"/>
                      <a:invGamma/>
                    </a:schemeClr>
                  </a:gs>
                </a:gsLst>
                <a:path path="rect">
                  <a:fillToRect l="50000" t="50000" r="50000" b="50000"/>
                </a:path>
              </a:gradFill>
              <a:ln w="9525">
                <a:noFill/>
                <a:round/>
                <a:headEnd/>
                <a:tailEnd/>
              </a:ln>
            </p:spPr>
            <p:txBody>
              <a:bodyPr/>
              <a:lstStyle/>
              <a:p>
                <a:pPr eaLnBrk="0" hangingPunct="0">
                  <a:defRPr/>
                </a:pPr>
                <a:endParaRPr lang="en-US" dirty="0">
                  <a:ea typeface="+mn-ea"/>
                  <a:cs typeface="+mn-cs"/>
                </a:endParaRPr>
              </a:p>
            </p:txBody>
          </p:sp>
          <p:sp>
            <p:nvSpPr>
              <p:cNvPr id="17" name="Freeform 23"/>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1"/>
                  </a:gs>
                  <a:gs pos="100000">
                    <a:schemeClr val="accent1">
                      <a:gamma/>
                      <a:shade val="87843"/>
                      <a:invGamma/>
                    </a:schemeClr>
                  </a:gs>
                </a:gsLst>
                <a:lin ang="0" scaled="1"/>
              </a:gradFill>
              <a:ln w="9525">
                <a:noFill/>
                <a:round/>
                <a:headEnd/>
                <a:tailEnd/>
              </a:ln>
            </p:spPr>
            <p:txBody>
              <a:bodyPr/>
              <a:lstStyle/>
              <a:p>
                <a:pPr eaLnBrk="0" hangingPunct="0">
                  <a:defRPr/>
                </a:pPr>
                <a:endParaRPr lang="en-US" dirty="0">
                  <a:ea typeface="+mn-ea"/>
                  <a:cs typeface="+mn-cs"/>
                </a:endParaRPr>
              </a:p>
            </p:txBody>
          </p:sp>
          <p:sp>
            <p:nvSpPr>
              <p:cNvPr id="18" name="Freeform 24"/>
              <p:cNvSpPr>
                <a:spLocks/>
              </p:cNvSpPr>
              <p:nvPr/>
            </p:nvSpPr>
            <p:spPr bwMode="hidden">
              <a:xfrm>
                <a:off x="4175" y="4050"/>
                <a:ext cx="180" cy="132"/>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1"/>
                  </a:gs>
                  <a:gs pos="100000">
                    <a:schemeClr val="accent1">
                      <a:gamma/>
                      <a:shade val="87843"/>
                      <a:invGamma/>
                    </a:schemeClr>
                  </a:gs>
                </a:gsLst>
                <a:lin ang="18900000" scaled="1"/>
              </a:gradFill>
              <a:ln w="9525">
                <a:noFill/>
                <a:round/>
                <a:headEnd/>
                <a:tailEnd/>
              </a:ln>
            </p:spPr>
            <p:txBody>
              <a:bodyPr/>
              <a:lstStyle/>
              <a:p>
                <a:pPr eaLnBrk="0" hangingPunct="0">
                  <a:defRPr/>
                </a:pPr>
                <a:endParaRPr lang="en-US" dirty="0">
                  <a:ea typeface="+mn-ea"/>
                  <a:cs typeface="+mn-cs"/>
                </a:endParaRPr>
              </a:p>
            </p:txBody>
          </p:sp>
          <p:sp>
            <p:nvSpPr>
              <p:cNvPr id="19"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1">
                      <a:gamma/>
                      <a:shade val="90980"/>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20"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1"/>
                  </a:gs>
                  <a:gs pos="100000">
                    <a:schemeClr val="accent1">
                      <a:gamma/>
                      <a:shade val="84706"/>
                      <a:invGamma/>
                    </a:schemeClr>
                  </a:gs>
                </a:gsLst>
                <a:lin ang="2700000" scaled="1"/>
              </a:gradFill>
              <a:ln w="9525">
                <a:noFill/>
                <a:round/>
                <a:headEnd/>
                <a:tailEnd/>
              </a:ln>
            </p:spPr>
            <p:txBody>
              <a:bodyPr/>
              <a:lstStyle/>
              <a:p>
                <a:pPr eaLnBrk="0" hangingPunct="0">
                  <a:defRPr/>
                </a:pPr>
                <a:endParaRPr lang="en-US" dirty="0">
                  <a:ea typeface="+mn-ea"/>
                  <a:cs typeface="+mn-cs"/>
                </a:endParaRPr>
              </a:p>
            </p:txBody>
          </p:sp>
          <p:sp>
            <p:nvSpPr>
              <p:cNvPr id="21"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1"/>
                  </a:gs>
                  <a:gs pos="100000">
                    <a:schemeClr val="accent1">
                      <a:gamma/>
                      <a:shade val="90980"/>
                      <a:invGamma/>
                    </a:schemeClr>
                  </a:gs>
                </a:gsLst>
                <a:lin ang="0" scaled="1"/>
              </a:gradFill>
              <a:ln w="9525">
                <a:noFill/>
                <a:round/>
                <a:headEnd/>
                <a:tailEnd/>
              </a:ln>
            </p:spPr>
            <p:txBody>
              <a:bodyPr/>
              <a:lstStyle/>
              <a:p>
                <a:pPr eaLnBrk="0" hangingPunct="0">
                  <a:defRPr/>
                </a:pPr>
                <a:endParaRPr lang="en-US" dirty="0">
                  <a:ea typeface="+mn-ea"/>
                  <a:cs typeface="+mn-cs"/>
                </a:endParaRPr>
              </a:p>
            </p:txBody>
          </p:sp>
          <p:sp>
            <p:nvSpPr>
              <p:cNvPr id="22"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1"/>
                  </a:gs>
                  <a:gs pos="100000">
                    <a:schemeClr val="accent1">
                      <a:gamma/>
                      <a:shade val="81961"/>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23"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1"/>
              </a:solidFill>
              <a:ln w="9525">
                <a:noFill/>
                <a:round/>
                <a:headEnd/>
                <a:tailEnd/>
              </a:ln>
            </p:spPr>
            <p:txBody>
              <a:bodyPr/>
              <a:lstStyle/>
              <a:p>
                <a:pPr eaLnBrk="0" hangingPunct="0">
                  <a:defRPr/>
                </a:pPr>
                <a:endParaRPr lang="en-US" dirty="0">
                  <a:ea typeface="+mn-ea"/>
                  <a:cs typeface="+mn-cs"/>
                </a:endParaRPr>
              </a:p>
            </p:txBody>
          </p:sp>
          <p:sp>
            <p:nvSpPr>
              <p:cNvPr id="24"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1"/>
              </a:solidFill>
              <a:ln w="9525">
                <a:noFill/>
                <a:round/>
                <a:headEnd/>
                <a:tailEnd/>
              </a:ln>
            </p:spPr>
            <p:txBody>
              <a:bodyPr/>
              <a:lstStyle/>
              <a:p>
                <a:pPr eaLnBrk="0" hangingPunct="0">
                  <a:defRPr/>
                </a:pPr>
                <a:endParaRPr lang="en-US" dirty="0">
                  <a:ea typeface="+mn-ea"/>
                  <a:cs typeface="+mn-cs"/>
                </a:endParaRPr>
              </a:p>
            </p:txBody>
          </p:sp>
          <p:sp>
            <p:nvSpPr>
              <p:cNvPr id="25"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26"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27"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28"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1"/>
              </a:solidFill>
              <a:ln w="9525">
                <a:noFill/>
                <a:round/>
                <a:headEnd/>
                <a:tailEnd/>
              </a:ln>
            </p:spPr>
            <p:txBody>
              <a:bodyPr/>
              <a:lstStyle/>
              <a:p>
                <a:pPr eaLnBrk="0" hangingPunct="0">
                  <a:defRPr/>
                </a:pPr>
                <a:endParaRPr lang="en-US" dirty="0">
                  <a:ea typeface="+mn-ea"/>
                  <a:cs typeface="+mn-cs"/>
                </a:endParaRPr>
              </a:p>
            </p:txBody>
          </p:sp>
          <p:sp>
            <p:nvSpPr>
              <p:cNvPr id="29" name="Freeform 35"/>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0" name="Freeform 36"/>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1" name="Freeform 37"/>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1">
                      <a:gamma/>
                      <a:tint val="94118"/>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2" name="Freeform 38"/>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3" name="Freeform 39"/>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4" name="Freeform 40"/>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5" name="Freeform 41"/>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6" name="Freeform 42"/>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gradFill rotWithShape="0">
                <a:gsLst>
                  <a:gs pos="0">
                    <a:schemeClr val="accent1"/>
                  </a:gs>
                  <a:gs pos="100000">
                    <a:schemeClr val="accent1">
                      <a:gamma/>
                      <a:shade val="9686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7" name="Freeform 43"/>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1">
                      <a:gamma/>
                      <a:tint val="96863"/>
                      <a:invGamma/>
                    </a:schemeClr>
                  </a:gs>
                  <a:gs pos="100000">
                    <a:schemeClr val="accent1"/>
                  </a:gs>
                </a:gsLst>
                <a:lin ang="0" scaled="1"/>
              </a:gradFill>
              <a:ln w="9525">
                <a:noFill/>
                <a:round/>
                <a:headEnd/>
                <a:tailEnd/>
              </a:ln>
            </p:spPr>
            <p:txBody>
              <a:bodyPr/>
              <a:lstStyle/>
              <a:p>
                <a:pPr eaLnBrk="0" hangingPunct="0">
                  <a:defRPr/>
                </a:pPr>
                <a:endParaRPr lang="en-US" dirty="0">
                  <a:ea typeface="+mn-ea"/>
                  <a:cs typeface="+mn-cs"/>
                </a:endParaRPr>
              </a:p>
            </p:txBody>
          </p:sp>
          <p:sp>
            <p:nvSpPr>
              <p:cNvPr id="38" name="Freeform 44"/>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9" name="Freeform 45"/>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40" name="Freeform 46"/>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41" name="Freeform 47"/>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42" name="Freeform 48"/>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43" name="Freeform 49"/>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44" name="Freeform 50"/>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45" name="Freeform 51"/>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46" name="Freeform 52"/>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47" name="Oval 53"/>
              <p:cNvSpPr>
                <a:spLocks noChangeArrowheads="1"/>
              </p:cNvSpPr>
              <p:nvPr/>
            </p:nvSpPr>
            <p:spPr bwMode="hidden">
              <a:xfrm>
                <a:off x="3910" y="3948"/>
                <a:ext cx="84" cy="53"/>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grpSp>
            <p:nvGrpSpPr>
              <p:cNvPr id="6" name="Group 54"/>
              <p:cNvGrpSpPr>
                <a:grpSpLocks/>
              </p:cNvGrpSpPr>
              <p:nvPr/>
            </p:nvGrpSpPr>
            <p:grpSpPr bwMode="auto">
              <a:xfrm>
                <a:off x="4546" y="3608"/>
                <a:ext cx="518" cy="319"/>
                <a:chOff x="4546" y="3608"/>
                <a:chExt cx="518" cy="319"/>
              </a:xfrm>
            </p:grpSpPr>
            <p:sp>
              <p:nvSpPr>
                <p:cNvPr id="54" name="Oval 55"/>
                <p:cNvSpPr>
                  <a:spLocks noChangeArrowheads="1"/>
                </p:cNvSpPr>
                <p:nvPr/>
              </p:nvSpPr>
              <p:spPr bwMode="hidden">
                <a:xfrm>
                  <a:off x="4546" y="3608"/>
                  <a:ext cx="518" cy="319"/>
                </a:xfrm>
                <a:prstGeom prst="ellipse">
                  <a:avLst/>
                </a:prstGeom>
                <a:gradFill rotWithShape="0">
                  <a:gsLst>
                    <a:gs pos="0">
                      <a:schemeClr val="accent1">
                        <a:gamma/>
                        <a:shade val="94118"/>
                        <a:invGamma/>
                      </a:schemeClr>
                    </a:gs>
                    <a:gs pos="100000">
                      <a:schemeClr val="accent1"/>
                    </a:gs>
                  </a:gsLst>
                  <a:lin ang="0" scaled="1"/>
                </a:gradFill>
                <a:ln w="9525">
                  <a:noFill/>
                  <a:round/>
                  <a:headEnd/>
                  <a:tailEnd/>
                </a:ln>
                <a:effectLst/>
              </p:spPr>
              <p:txBody>
                <a:bodyPr/>
                <a:lstStyle/>
                <a:p>
                  <a:pPr eaLnBrk="0" hangingPunct="0">
                    <a:defRPr/>
                  </a:pPr>
                  <a:endParaRPr lang="en-US" dirty="0">
                    <a:ea typeface="+mn-ea"/>
                    <a:cs typeface="+mn-cs"/>
                  </a:endParaRPr>
                </a:p>
              </p:txBody>
            </p:sp>
            <p:sp>
              <p:nvSpPr>
                <p:cNvPr id="55" name="Oval 56"/>
                <p:cNvSpPr>
                  <a:spLocks noChangeArrowheads="1"/>
                </p:cNvSpPr>
                <p:nvPr/>
              </p:nvSpPr>
              <p:spPr bwMode="hidden">
                <a:xfrm>
                  <a:off x="4578" y="3630"/>
                  <a:ext cx="446" cy="271"/>
                </a:xfrm>
                <a:prstGeom prst="ellipse">
                  <a:avLst/>
                </a:prstGeom>
                <a:gradFill rotWithShape="0">
                  <a:gsLst>
                    <a:gs pos="0">
                      <a:schemeClr val="accent1">
                        <a:gamma/>
                        <a:tint val="9686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 name="Oval 57"/>
                <p:cNvSpPr>
                  <a:spLocks noChangeArrowheads="1"/>
                </p:cNvSpPr>
                <p:nvPr/>
              </p:nvSpPr>
              <p:spPr bwMode="hidden">
                <a:xfrm>
                  <a:off x="4610" y="3650"/>
                  <a:ext cx="386" cy="233"/>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7" name="Oval 58"/>
                <p:cNvSpPr>
                  <a:spLocks noChangeArrowheads="1"/>
                </p:cNvSpPr>
                <p:nvPr/>
              </p:nvSpPr>
              <p:spPr bwMode="hidden">
                <a:xfrm>
                  <a:off x="4654" y="3678"/>
                  <a:ext cx="298" cy="177"/>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8" name="Oval 59"/>
                <p:cNvSpPr>
                  <a:spLocks noChangeArrowheads="1"/>
                </p:cNvSpPr>
                <p:nvPr/>
              </p:nvSpPr>
              <p:spPr bwMode="hidden">
                <a:xfrm>
                  <a:off x="4690" y="3698"/>
                  <a:ext cx="222" cy="139"/>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9" name="Oval 60"/>
                <p:cNvSpPr>
                  <a:spLocks noChangeArrowheads="1"/>
                </p:cNvSpPr>
                <p:nvPr/>
              </p:nvSpPr>
              <p:spPr bwMode="hidden">
                <a:xfrm>
                  <a:off x="4738" y="3728"/>
                  <a:ext cx="126" cy="81"/>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grpSp>
          <p:grpSp>
            <p:nvGrpSpPr>
              <p:cNvPr id="7" name="Group 61"/>
              <p:cNvGrpSpPr>
                <a:grpSpLocks/>
              </p:cNvGrpSpPr>
              <p:nvPr/>
            </p:nvGrpSpPr>
            <p:grpSpPr bwMode="auto">
              <a:xfrm>
                <a:off x="5381" y="3085"/>
                <a:ext cx="227" cy="132"/>
                <a:chOff x="5381" y="3085"/>
                <a:chExt cx="227" cy="132"/>
              </a:xfrm>
            </p:grpSpPr>
            <p:sp>
              <p:nvSpPr>
                <p:cNvPr id="50" name="Oval 62"/>
                <p:cNvSpPr>
                  <a:spLocks noChangeArrowheads="1"/>
                </p:cNvSpPr>
                <p:nvPr/>
              </p:nvSpPr>
              <p:spPr bwMode="hidden">
                <a:xfrm>
                  <a:off x="5381" y="3085"/>
                  <a:ext cx="227" cy="132"/>
                </a:xfrm>
                <a:prstGeom prst="ellipse">
                  <a:avLst/>
                </a:prstGeom>
                <a:gradFill rotWithShape="0">
                  <a:gsLst>
                    <a:gs pos="0">
                      <a:schemeClr val="bg1"/>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1" name="Oval 63"/>
                <p:cNvSpPr>
                  <a:spLocks noChangeArrowheads="1"/>
                </p:cNvSpPr>
                <p:nvPr/>
              </p:nvSpPr>
              <p:spPr bwMode="hidden">
                <a:xfrm>
                  <a:off x="5403" y="3099"/>
                  <a:ext cx="182" cy="102"/>
                </a:xfrm>
                <a:prstGeom prst="ellipse">
                  <a:avLst/>
                </a:prstGeom>
                <a:gradFill rotWithShape="0">
                  <a:gsLst>
                    <a:gs pos="0">
                      <a:schemeClr val="accent1"/>
                    </a:gs>
                    <a:gs pos="100000">
                      <a:schemeClr val="bg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2" name="Oval 64"/>
                <p:cNvSpPr>
                  <a:spLocks noChangeArrowheads="1"/>
                </p:cNvSpPr>
                <p:nvPr/>
              </p:nvSpPr>
              <p:spPr bwMode="hidden">
                <a:xfrm>
                  <a:off x="5431" y="3109"/>
                  <a:ext cx="125" cy="82"/>
                </a:xfrm>
                <a:prstGeom prst="ellipse">
                  <a:avLst/>
                </a:prstGeom>
                <a:gradFill rotWithShape="0">
                  <a:gsLst>
                    <a:gs pos="0">
                      <a:schemeClr val="bg1"/>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3" name="Oval 65"/>
                <p:cNvSpPr>
                  <a:spLocks noChangeArrowheads="1"/>
                </p:cNvSpPr>
                <p:nvPr/>
              </p:nvSpPr>
              <p:spPr bwMode="hidden">
                <a:xfrm>
                  <a:off x="5458" y="3125"/>
                  <a:ext cx="73" cy="47"/>
                </a:xfrm>
                <a:prstGeom prst="ellipse">
                  <a:avLst/>
                </a:prstGeom>
                <a:gradFill rotWithShape="0">
                  <a:gsLst>
                    <a:gs pos="0">
                      <a:schemeClr val="accent1"/>
                    </a:gs>
                    <a:gs pos="100000">
                      <a:schemeClr val="bg1"/>
                    </a:gs>
                  </a:gsLst>
                  <a:lin ang="5400000" scaled="1"/>
                </a:gradFill>
                <a:ln w="9525">
                  <a:noFill/>
                  <a:round/>
                  <a:headEnd/>
                  <a:tailEnd/>
                </a:ln>
                <a:effectLst/>
              </p:spPr>
              <p:txBody>
                <a:bodyPr/>
                <a:lstStyle/>
                <a:p>
                  <a:pPr eaLnBrk="0" hangingPunct="0">
                    <a:defRPr/>
                  </a:pPr>
                  <a:endParaRPr lang="en-US" dirty="0">
                    <a:ea typeface="+mn-ea"/>
                    <a:cs typeface="+mn-cs"/>
                  </a:endParaRPr>
                </a:p>
              </p:txBody>
            </p:sp>
          </p:grpSp>
        </p:grpSp>
      </p:grpSp>
      <p:sp>
        <p:nvSpPr>
          <p:cNvPr id="57410"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57411"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110" charset="2"/>
              <a:buNone/>
              <a:defRPr/>
            </a:lvl1pPr>
          </a:lstStyle>
          <a:p>
            <a:r>
              <a:rPr lang="en-US"/>
              <a:t>Click to edit Master subtitle style</a:t>
            </a:r>
          </a:p>
        </p:txBody>
      </p:sp>
      <p:sp>
        <p:nvSpPr>
          <p:cNvPr id="68" name="Rectangle 68"/>
          <p:cNvSpPr>
            <a:spLocks noGrp="1" noChangeArrowheads="1"/>
          </p:cNvSpPr>
          <p:nvPr>
            <p:ph type="dt" sz="quarter" idx="10"/>
          </p:nvPr>
        </p:nvSpPr>
        <p:spPr/>
        <p:txBody>
          <a:bodyPr/>
          <a:lstStyle>
            <a:lvl1pPr>
              <a:defRPr/>
            </a:lvl1pPr>
          </a:lstStyle>
          <a:p>
            <a:pPr>
              <a:defRPr/>
            </a:pPr>
            <a:endParaRPr lang="en-US" dirty="0"/>
          </a:p>
        </p:txBody>
      </p:sp>
      <p:sp>
        <p:nvSpPr>
          <p:cNvPr id="69" name="Rectangle 69"/>
          <p:cNvSpPr>
            <a:spLocks noGrp="1" noChangeArrowheads="1"/>
          </p:cNvSpPr>
          <p:nvPr>
            <p:ph type="ftr" sz="quarter" idx="11"/>
          </p:nvPr>
        </p:nvSpPr>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70" name="Rectangle 70"/>
          <p:cNvSpPr>
            <a:spLocks noGrp="1" noChangeArrowheads="1"/>
          </p:cNvSpPr>
          <p:nvPr>
            <p:ph type="sldNum" sz="quarter" idx="12"/>
          </p:nvPr>
        </p:nvSpPr>
        <p:spPr/>
        <p:txBody>
          <a:bodyPr/>
          <a:lstStyle>
            <a:lvl1pPr>
              <a:defRPr/>
            </a:lvl1pPr>
          </a:lstStyle>
          <a:p>
            <a:fld id="{D17769CC-C4EF-CE44-8FE8-4417A2163FC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6" name="Rectangle 69"/>
          <p:cNvSpPr>
            <a:spLocks noGrp="1" noChangeArrowheads="1"/>
          </p:cNvSpPr>
          <p:nvPr>
            <p:ph type="sldNum" sz="quarter" idx="12"/>
          </p:nvPr>
        </p:nvSpPr>
        <p:spPr>
          <a:ln/>
        </p:spPr>
        <p:txBody>
          <a:bodyPr/>
          <a:lstStyle>
            <a:lvl1pPr>
              <a:defRPr/>
            </a:lvl1pPr>
          </a:lstStyle>
          <a:p>
            <a:fld id="{1C4FC1D6-BF0C-9749-816C-1702B0C4A78A}"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6" name="Rectangle 69"/>
          <p:cNvSpPr>
            <a:spLocks noGrp="1" noChangeArrowheads="1"/>
          </p:cNvSpPr>
          <p:nvPr>
            <p:ph type="sldNum" sz="quarter" idx="12"/>
          </p:nvPr>
        </p:nvSpPr>
        <p:spPr>
          <a:ln/>
        </p:spPr>
        <p:txBody>
          <a:bodyPr/>
          <a:lstStyle>
            <a:lvl1pPr>
              <a:defRPr/>
            </a:lvl1pPr>
          </a:lstStyle>
          <a:p>
            <a:fld id="{D08B9C47-D783-9040-89DA-8EF84378EE92}"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6400"/>
            <a:ext cx="40386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0386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7"/>
          <p:cNvSpPr>
            <a:spLocks noGrp="1" noChangeArrowheads="1"/>
          </p:cNvSpPr>
          <p:nvPr>
            <p:ph type="dt" sz="half" idx="10"/>
          </p:nvPr>
        </p:nvSpPr>
        <p:spPr>
          <a:ln/>
        </p:spPr>
        <p:txBody>
          <a:bodyPr/>
          <a:lstStyle>
            <a:lvl1pPr>
              <a:defRPr/>
            </a:lvl1pPr>
          </a:lstStyle>
          <a:p>
            <a:pPr>
              <a:defRPr/>
            </a:pPr>
            <a:endParaRPr lang="en-US" dirty="0"/>
          </a:p>
        </p:txBody>
      </p:sp>
      <p:sp>
        <p:nvSpPr>
          <p:cNvPr id="6"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7" name="Rectangle 69"/>
          <p:cNvSpPr>
            <a:spLocks noGrp="1" noChangeArrowheads="1"/>
          </p:cNvSpPr>
          <p:nvPr>
            <p:ph type="sldNum" sz="quarter" idx="12"/>
          </p:nvPr>
        </p:nvSpPr>
        <p:spPr>
          <a:ln/>
        </p:spPr>
        <p:txBody>
          <a:bodyPr/>
          <a:lstStyle>
            <a:lvl1pPr>
              <a:defRPr/>
            </a:lvl1pPr>
          </a:lstStyle>
          <a:p>
            <a:fld id="{A61F1B6F-62CC-5F4D-9F84-332ECC650186}"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7"/>
          <p:cNvSpPr>
            <a:spLocks noGrp="1" noChangeArrowheads="1"/>
          </p:cNvSpPr>
          <p:nvPr>
            <p:ph type="dt" sz="half" idx="10"/>
          </p:nvPr>
        </p:nvSpPr>
        <p:spPr>
          <a:ln/>
        </p:spPr>
        <p:txBody>
          <a:bodyPr/>
          <a:lstStyle>
            <a:lvl1pPr>
              <a:defRPr/>
            </a:lvl1pPr>
          </a:lstStyle>
          <a:p>
            <a:pPr>
              <a:defRPr/>
            </a:pPr>
            <a:endParaRPr lang="en-US" dirty="0"/>
          </a:p>
        </p:txBody>
      </p:sp>
      <p:sp>
        <p:nvSpPr>
          <p:cNvPr id="8"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9" name="Rectangle 69"/>
          <p:cNvSpPr>
            <a:spLocks noGrp="1" noChangeArrowheads="1"/>
          </p:cNvSpPr>
          <p:nvPr>
            <p:ph type="sldNum" sz="quarter" idx="12"/>
          </p:nvPr>
        </p:nvSpPr>
        <p:spPr>
          <a:ln/>
        </p:spPr>
        <p:txBody>
          <a:bodyPr/>
          <a:lstStyle>
            <a:lvl1pPr>
              <a:defRPr/>
            </a:lvl1pPr>
          </a:lstStyle>
          <a:p>
            <a:fld id="{2DBE4D59-E122-044A-A01D-E29AED99A75E}" type="slidenum">
              <a:rPr lang="en-US"/>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7"/>
          <p:cNvSpPr>
            <a:spLocks noGrp="1" noChangeArrowheads="1"/>
          </p:cNvSpPr>
          <p:nvPr>
            <p:ph type="dt" sz="half" idx="10"/>
          </p:nvPr>
        </p:nvSpPr>
        <p:spPr>
          <a:ln/>
        </p:spPr>
        <p:txBody>
          <a:bodyPr/>
          <a:lstStyle>
            <a:lvl1pPr>
              <a:defRPr/>
            </a:lvl1pPr>
          </a:lstStyle>
          <a:p>
            <a:pPr>
              <a:defRPr/>
            </a:pPr>
            <a:endParaRPr lang="en-US" dirty="0"/>
          </a:p>
        </p:txBody>
      </p:sp>
      <p:sp>
        <p:nvSpPr>
          <p:cNvPr id="4"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5" name="Rectangle 69"/>
          <p:cNvSpPr>
            <a:spLocks noGrp="1" noChangeArrowheads="1"/>
          </p:cNvSpPr>
          <p:nvPr>
            <p:ph type="sldNum" sz="quarter" idx="12"/>
          </p:nvPr>
        </p:nvSpPr>
        <p:spPr>
          <a:ln/>
        </p:spPr>
        <p:txBody>
          <a:bodyPr/>
          <a:lstStyle>
            <a:lvl1pPr>
              <a:defRPr/>
            </a:lvl1pPr>
          </a:lstStyle>
          <a:p>
            <a:fld id="{0727A712-7836-3E46-B05C-35E636B56363}" type="slidenum">
              <a:rPr lang="en-US"/>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pPr>
              <a:defRPr/>
            </a:pPr>
            <a:endParaRPr lang="en-US" dirty="0"/>
          </a:p>
        </p:txBody>
      </p:sp>
      <p:sp>
        <p:nvSpPr>
          <p:cNvPr id="3"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4" name="Rectangle 69"/>
          <p:cNvSpPr>
            <a:spLocks noGrp="1" noChangeArrowheads="1"/>
          </p:cNvSpPr>
          <p:nvPr>
            <p:ph type="sldNum" sz="quarter" idx="12"/>
          </p:nvPr>
        </p:nvSpPr>
        <p:spPr>
          <a:ln/>
        </p:spPr>
        <p:txBody>
          <a:bodyPr/>
          <a:lstStyle>
            <a:lvl1pPr>
              <a:defRPr/>
            </a:lvl1pPr>
          </a:lstStyle>
          <a:p>
            <a:fld id="{76C920E5-3B0C-3343-BA3D-A98C053EC410}" type="slidenum">
              <a:rPr lang="en-US"/>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dirty="0"/>
          </a:p>
        </p:txBody>
      </p:sp>
      <p:sp>
        <p:nvSpPr>
          <p:cNvPr id="6"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7" name="Rectangle 69"/>
          <p:cNvSpPr>
            <a:spLocks noGrp="1" noChangeArrowheads="1"/>
          </p:cNvSpPr>
          <p:nvPr>
            <p:ph type="sldNum" sz="quarter" idx="12"/>
          </p:nvPr>
        </p:nvSpPr>
        <p:spPr>
          <a:ln/>
        </p:spPr>
        <p:txBody>
          <a:bodyPr/>
          <a:lstStyle>
            <a:lvl1pPr>
              <a:defRPr/>
            </a:lvl1pPr>
          </a:lstStyle>
          <a:p>
            <a:fld id="{107251F6-4E5A-1F44-ADED-8BB7DA8937FA}"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9"/>
          <p:cNvSpPr>
            <a:spLocks noGrp="1" noChangeArrowheads="1"/>
          </p:cNvSpPr>
          <p:nvPr>
            <p:ph type="sldNum" sz="quarter" idx="12"/>
          </p:nvPr>
        </p:nvSpPr>
        <p:spPr>
          <a:ln/>
        </p:spPr>
        <p:txBody>
          <a:bodyPr/>
          <a:lstStyle>
            <a:lvl1pPr>
              <a:defRPr/>
            </a:lvl1pPr>
          </a:lstStyle>
          <a:p>
            <a:pPr>
              <a:defRPr/>
            </a:pPr>
            <a:fld id="{F971C4BF-C881-7C43-B76A-5024CAAEB55D}"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dirty="0"/>
          </a:p>
        </p:txBody>
      </p:sp>
      <p:sp>
        <p:nvSpPr>
          <p:cNvPr id="6"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7" name="Rectangle 69"/>
          <p:cNvSpPr>
            <a:spLocks noGrp="1" noChangeArrowheads="1"/>
          </p:cNvSpPr>
          <p:nvPr>
            <p:ph type="sldNum" sz="quarter" idx="12"/>
          </p:nvPr>
        </p:nvSpPr>
        <p:spPr>
          <a:ln/>
        </p:spPr>
        <p:txBody>
          <a:bodyPr/>
          <a:lstStyle>
            <a:lvl1pPr>
              <a:defRPr/>
            </a:lvl1pPr>
          </a:lstStyle>
          <a:p>
            <a:fld id="{6B8BC37E-4ADF-AF46-98A3-0D5FB97F609C}" type="slidenum">
              <a:rPr lang="en-US"/>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6" name="Rectangle 69"/>
          <p:cNvSpPr>
            <a:spLocks noGrp="1" noChangeArrowheads="1"/>
          </p:cNvSpPr>
          <p:nvPr>
            <p:ph type="sldNum" sz="quarter" idx="12"/>
          </p:nvPr>
        </p:nvSpPr>
        <p:spPr>
          <a:ln/>
        </p:spPr>
        <p:txBody>
          <a:bodyPr/>
          <a:lstStyle>
            <a:lvl1pPr>
              <a:defRPr/>
            </a:lvl1pPr>
          </a:lstStyle>
          <a:p>
            <a:fld id="{E6BCC22B-BD40-EE4D-8BCA-11ADF8C63D87}" type="slidenum">
              <a:rPr lang="en-US"/>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6" name="Rectangle 69"/>
          <p:cNvSpPr>
            <a:spLocks noGrp="1" noChangeArrowheads="1"/>
          </p:cNvSpPr>
          <p:nvPr>
            <p:ph type="sldNum" sz="quarter" idx="12"/>
          </p:nvPr>
        </p:nvSpPr>
        <p:spPr>
          <a:ln/>
        </p:spPr>
        <p:txBody>
          <a:bodyPr/>
          <a:lstStyle>
            <a:lvl1pPr>
              <a:defRPr/>
            </a:lvl1pPr>
          </a:lstStyle>
          <a:p>
            <a:fld id="{B42123D3-5594-294D-847F-EF0836CFC416}" type="slidenum">
              <a:rPr lang="en-US"/>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76400"/>
            <a:ext cx="8229600" cy="4454525"/>
          </a:xfrm>
        </p:spPr>
        <p:txBody>
          <a:bodyPr/>
          <a:lstStyle/>
          <a:p>
            <a:pPr lvl="0"/>
            <a:endParaRPr lang="en-US" noProof="0" dirty="0" smtClean="0"/>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6" name="Rectangle 69"/>
          <p:cNvSpPr>
            <a:spLocks noGrp="1" noChangeArrowheads="1"/>
          </p:cNvSpPr>
          <p:nvPr>
            <p:ph type="sldNum" sz="quarter" idx="12"/>
          </p:nvPr>
        </p:nvSpPr>
        <p:spPr>
          <a:ln/>
        </p:spPr>
        <p:txBody>
          <a:bodyPr/>
          <a:lstStyle>
            <a:lvl1pPr>
              <a:defRPr/>
            </a:lvl1pPr>
          </a:lstStyle>
          <a:p>
            <a:fld id="{55FDFAF5-A363-414A-8AFA-3B6F3B8F6A3D}"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9"/>
          <p:cNvSpPr>
            <a:spLocks noGrp="1" noChangeArrowheads="1"/>
          </p:cNvSpPr>
          <p:nvPr>
            <p:ph type="sldNum" sz="quarter" idx="12"/>
          </p:nvPr>
        </p:nvSpPr>
        <p:spPr>
          <a:ln/>
        </p:spPr>
        <p:txBody>
          <a:bodyPr/>
          <a:lstStyle>
            <a:lvl1pPr>
              <a:defRPr/>
            </a:lvl1pPr>
          </a:lstStyle>
          <a:p>
            <a:pPr>
              <a:defRPr/>
            </a:pPr>
            <a:fld id="{92453958-EEA3-3C4F-B562-104ECF1044FB}"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6400"/>
            <a:ext cx="40386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0386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7"/>
          <p:cNvSpPr>
            <a:spLocks noGrp="1" noChangeArrowheads="1"/>
          </p:cNvSpPr>
          <p:nvPr>
            <p:ph type="dt" sz="half" idx="10"/>
          </p:nvPr>
        </p:nvSpPr>
        <p:spPr>
          <a:ln/>
        </p:spPr>
        <p:txBody>
          <a:bodyPr/>
          <a:lstStyle>
            <a:lvl1pPr>
              <a:defRPr/>
            </a:lvl1pPr>
          </a:lstStyle>
          <a:p>
            <a:pPr>
              <a:defRPr/>
            </a:pPr>
            <a:endParaRPr lang="en-US" dirty="0"/>
          </a:p>
        </p:txBody>
      </p:sp>
      <p:sp>
        <p:nvSpPr>
          <p:cNvPr id="6"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9"/>
          <p:cNvSpPr>
            <a:spLocks noGrp="1" noChangeArrowheads="1"/>
          </p:cNvSpPr>
          <p:nvPr>
            <p:ph type="sldNum" sz="quarter" idx="12"/>
          </p:nvPr>
        </p:nvSpPr>
        <p:spPr>
          <a:ln/>
        </p:spPr>
        <p:txBody>
          <a:bodyPr/>
          <a:lstStyle>
            <a:lvl1pPr>
              <a:defRPr/>
            </a:lvl1pPr>
          </a:lstStyle>
          <a:p>
            <a:pPr>
              <a:defRPr/>
            </a:pPr>
            <a:fld id="{33CEA134-F1C6-7645-A0E4-56E54E5395C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7"/>
          <p:cNvSpPr>
            <a:spLocks noGrp="1" noChangeArrowheads="1"/>
          </p:cNvSpPr>
          <p:nvPr>
            <p:ph type="dt" sz="half" idx="10"/>
          </p:nvPr>
        </p:nvSpPr>
        <p:spPr>
          <a:ln/>
        </p:spPr>
        <p:txBody>
          <a:bodyPr/>
          <a:lstStyle>
            <a:lvl1pPr>
              <a:defRPr/>
            </a:lvl1pPr>
          </a:lstStyle>
          <a:p>
            <a:pPr>
              <a:defRPr/>
            </a:pPr>
            <a:endParaRPr lang="en-US" dirty="0"/>
          </a:p>
        </p:txBody>
      </p:sp>
      <p:sp>
        <p:nvSpPr>
          <p:cNvPr id="8"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9"/>
          <p:cNvSpPr>
            <a:spLocks noGrp="1" noChangeArrowheads="1"/>
          </p:cNvSpPr>
          <p:nvPr>
            <p:ph type="sldNum" sz="quarter" idx="12"/>
          </p:nvPr>
        </p:nvSpPr>
        <p:spPr>
          <a:ln/>
        </p:spPr>
        <p:txBody>
          <a:bodyPr/>
          <a:lstStyle>
            <a:lvl1pPr>
              <a:defRPr/>
            </a:lvl1pPr>
          </a:lstStyle>
          <a:p>
            <a:pPr>
              <a:defRPr/>
            </a:pPr>
            <a:fld id="{E257391F-875F-684F-A95A-6112A8775D2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7"/>
          <p:cNvSpPr>
            <a:spLocks noGrp="1" noChangeArrowheads="1"/>
          </p:cNvSpPr>
          <p:nvPr>
            <p:ph type="dt" sz="half" idx="10"/>
          </p:nvPr>
        </p:nvSpPr>
        <p:spPr>
          <a:ln/>
        </p:spPr>
        <p:txBody>
          <a:bodyPr/>
          <a:lstStyle>
            <a:lvl1pPr>
              <a:defRPr/>
            </a:lvl1pPr>
          </a:lstStyle>
          <a:p>
            <a:pPr>
              <a:defRPr/>
            </a:pPr>
            <a:endParaRPr lang="en-US" dirty="0"/>
          </a:p>
        </p:txBody>
      </p:sp>
      <p:sp>
        <p:nvSpPr>
          <p:cNvPr id="4"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9"/>
          <p:cNvSpPr>
            <a:spLocks noGrp="1" noChangeArrowheads="1"/>
          </p:cNvSpPr>
          <p:nvPr>
            <p:ph type="sldNum" sz="quarter" idx="12"/>
          </p:nvPr>
        </p:nvSpPr>
        <p:spPr>
          <a:ln/>
        </p:spPr>
        <p:txBody>
          <a:bodyPr/>
          <a:lstStyle>
            <a:lvl1pPr>
              <a:defRPr/>
            </a:lvl1pPr>
          </a:lstStyle>
          <a:p>
            <a:pPr>
              <a:defRPr/>
            </a:pPr>
            <a:fld id="{AE6015E9-4E11-4A43-8FF6-5EBFDDE313D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pPr>
              <a:defRPr/>
            </a:pPr>
            <a:endParaRPr lang="en-US" dirty="0"/>
          </a:p>
        </p:txBody>
      </p:sp>
      <p:sp>
        <p:nvSpPr>
          <p:cNvPr id="3"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9"/>
          <p:cNvSpPr>
            <a:spLocks noGrp="1" noChangeArrowheads="1"/>
          </p:cNvSpPr>
          <p:nvPr>
            <p:ph type="sldNum" sz="quarter" idx="12"/>
          </p:nvPr>
        </p:nvSpPr>
        <p:spPr>
          <a:ln/>
        </p:spPr>
        <p:txBody>
          <a:bodyPr/>
          <a:lstStyle>
            <a:lvl1pPr>
              <a:defRPr/>
            </a:lvl1pPr>
          </a:lstStyle>
          <a:p>
            <a:pPr>
              <a:defRPr/>
            </a:pPr>
            <a:fld id="{9755467A-58A4-A943-896D-B7B1046F92D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dirty="0"/>
          </a:p>
        </p:txBody>
      </p:sp>
      <p:sp>
        <p:nvSpPr>
          <p:cNvPr id="6"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9"/>
          <p:cNvSpPr>
            <a:spLocks noGrp="1" noChangeArrowheads="1"/>
          </p:cNvSpPr>
          <p:nvPr>
            <p:ph type="sldNum" sz="quarter" idx="12"/>
          </p:nvPr>
        </p:nvSpPr>
        <p:spPr>
          <a:ln/>
        </p:spPr>
        <p:txBody>
          <a:bodyPr/>
          <a:lstStyle>
            <a:lvl1pPr>
              <a:defRPr/>
            </a:lvl1pPr>
          </a:lstStyle>
          <a:p>
            <a:pPr>
              <a:defRPr/>
            </a:pPr>
            <a:fld id="{8FF69DFD-3679-8043-A73F-81504640E26A}"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dirty="0"/>
          </a:p>
        </p:txBody>
      </p:sp>
      <p:sp>
        <p:nvSpPr>
          <p:cNvPr id="6"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9"/>
          <p:cNvSpPr>
            <a:spLocks noGrp="1" noChangeArrowheads="1"/>
          </p:cNvSpPr>
          <p:nvPr>
            <p:ph type="sldNum" sz="quarter" idx="12"/>
          </p:nvPr>
        </p:nvSpPr>
        <p:spPr>
          <a:ln/>
        </p:spPr>
        <p:txBody>
          <a:bodyPr/>
          <a:lstStyle>
            <a:lvl1pPr>
              <a:defRPr/>
            </a:lvl1pPr>
          </a:lstStyle>
          <a:p>
            <a:pPr>
              <a:defRPr/>
            </a:pPr>
            <a:fld id="{8FB44579-8A65-AA4F-8315-679D4DE64280}"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175" y="4267200"/>
            <a:ext cx="9140825" cy="2590800"/>
            <a:chOff x="2" y="2688"/>
            <a:chExt cx="5758" cy="1632"/>
          </a:xfrm>
        </p:grpSpPr>
        <p:sp>
          <p:nvSpPr>
            <p:cNvPr id="45059"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grpSp>
          <p:nvGrpSpPr>
            <p:cNvPr id="1033" name="Group 4"/>
            <p:cNvGrpSpPr>
              <a:grpSpLocks/>
            </p:cNvGrpSpPr>
            <p:nvPr/>
          </p:nvGrpSpPr>
          <p:grpSpPr bwMode="auto">
            <a:xfrm>
              <a:off x="1776" y="3024"/>
              <a:ext cx="3929" cy="1290"/>
              <a:chOff x="1776" y="3024"/>
              <a:chExt cx="3929" cy="1290"/>
            </a:xfrm>
          </p:grpSpPr>
          <p:grpSp>
            <p:nvGrpSpPr>
              <p:cNvPr id="1034" name="Group 5"/>
              <p:cNvGrpSpPr>
                <a:grpSpLocks/>
              </p:cNvGrpSpPr>
              <p:nvPr userDrawn="1"/>
            </p:nvGrpSpPr>
            <p:grpSpPr bwMode="auto">
              <a:xfrm>
                <a:off x="2268" y="3934"/>
                <a:ext cx="638" cy="377"/>
                <a:chOff x="2268" y="3934"/>
                <a:chExt cx="638" cy="377"/>
              </a:xfrm>
            </p:grpSpPr>
            <p:sp>
              <p:nvSpPr>
                <p:cNvPr id="45062" name="Oval 6"/>
                <p:cNvSpPr>
                  <a:spLocks noChangeArrowheads="1"/>
                </p:cNvSpPr>
                <p:nvPr/>
              </p:nvSpPr>
              <p:spPr bwMode="hidden">
                <a:xfrm>
                  <a:off x="2268" y="3934"/>
                  <a:ext cx="638" cy="377"/>
                </a:xfrm>
                <a:prstGeom prst="ellipse">
                  <a:avLst/>
                </a:prstGeom>
                <a:gradFill rotWithShape="0">
                  <a:gsLst>
                    <a:gs pos="0">
                      <a:schemeClr val="accent1">
                        <a:gamma/>
                        <a:shade val="87843"/>
                        <a:invGamma/>
                      </a:schemeClr>
                    </a:gs>
                    <a:gs pos="100000">
                      <a:schemeClr val="accent1"/>
                    </a:gs>
                  </a:gsLst>
                  <a:lin ang="2700000" scaled="1"/>
                </a:gradFill>
                <a:ln w="9525">
                  <a:noFill/>
                  <a:round/>
                  <a:headEnd/>
                  <a:tailEnd/>
                </a:ln>
                <a:effectLst/>
              </p:spPr>
              <p:txBody>
                <a:bodyPr>
                  <a:prstTxWarp prst="textNoShape">
                    <a:avLst/>
                  </a:prstTxWarp>
                </a:bodyPr>
                <a:lstStyle/>
                <a:p>
                  <a:pPr>
                    <a:defRPr/>
                  </a:pPr>
                  <a:endParaRPr lang="en-US" dirty="0"/>
                </a:p>
              </p:txBody>
            </p:sp>
            <p:sp>
              <p:nvSpPr>
                <p:cNvPr id="45063" name="Oval 7"/>
                <p:cNvSpPr>
                  <a:spLocks noChangeArrowheads="1"/>
                </p:cNvSpPr>
                <p:nvPr/>
              </p:nvSpPr>
              <p:spPr bwMode="hidden">
                <a:xfrm>
                  <a:off x="2314" y="3958"/>
                  <a:ext cx="543" cy="332"/>
                </a:xfrm>
                <a:prstGeom prst="ellipse">
                  <a:avLst/>
                </a:prstGeom>
                <a:gradFill rotWithShape="0">
                  <a:gsLst>
                    <a:gs pos="0">
                      <a:schemeClr val="accent1"/>
                    </a:gs>
                    <a:gs pos="100000">
                      <a:schemeClr val="accent1">
                        <a:gamma/>
                        <a:shade val="87843"/>
                        <a:invGamma/>
                      </a:schemeClr>
                    </a:gs>
                  </a:gsLst>
                  <a:lin ang="2700000" scaled="1"/>
                </a:gradFill>
                <a:ln w="9525">
                  <a:noFill/>
                  <a:round/>
                  <a:headEnd/>
                  <a:tailEnd/>
                </a:ln>
                <a:effectLst/>
              </p:spPr>
              <p:txBody>
                <a:bodyPr>
                  <a:prstTxWarp prst="textNoShape">
                    <a:avLst/>
                  </a:prstTxWarp>
                </a:bodyPr>
                <a:lstStyle/>
                <a:p>
                  <a:pPr>
                    <a:defRPr/>
                  </a:pPr>
                  <a:endParaRPr lang="en-US" dirty="0"/>
                </a:p>
              </p:txBody>
            </p:sp>
            <p:sp>
              <p:nvSpPr>
                <p:cNvPr id="45064" name="Oval 8"/>
                <p:cNvSpPr>
                  <a:spLocks noChangeArrowheads="1"/>
                </p:cNvSpPr>
                <p:nvPr/>
              </p:nvSpPr>
              <p:spPr bwMode="hidden">
                <a:xfrm>
                  <a:off x="2341" y="3979"/>
                  <a:ext cx="501" cy="299"/>
                </a:xfrm>
                <a:prstGeom prst="ellipse">
                  <a:avLst/>
                </a:prstGeom>
                <a:gradFill rotWithShape="0">
                  <a:gsLst>
                    <a:gs pos="0">
                      <a:schemeClr val="accent1">
                        <a:gamma/>
                        <a:shade val="90980"/>
                        <a:invGamma/>
                      </a:schemeClr>
                    </a:gs>
                    <a:gs pos="100000">
                      <a:schemeClr val="accent1"/>
                    </a:gs>
                  </a:gsLst>
                  <a:lin ang="2700000" scaled="1"/>
                </a:gradFill>
                <a:ln w="9525">
                  <a:noFill/>
                  <a:round/>
                  <a:headEnd/>
                  <a:tailEnd/>
                </a:ln>
                <a:effectLst/>
              </p:spPr>
              <p:txBody>
                <a:bodyPr>
                  <a:prstTxWarp prst="textNoShape">
                    <a:avLst/>
                  </a:prstTxWarp>
                </a:bodyPr>
                <a:lstStyle/>
                <a:p>
                  <a:pPr>
                    <a:defRPr/>
                  </a:pPr>
                  <a:endParaRPr lang="en-US" dirty="0"/>
                </a:p>
              </p:txBody>
            </p:sp>
            <p:sp>
              <p:nvSpPr>
                <p:cNvPr id="45065" name="Oval 9"/>
                <p:cNvSpPr>
                  <a:spLocks noChangeArrowheads="1"/>
                </p:cNvSpPr>
                <p:nvPr/>
              </p:nvSpPr>
              <p:spPr bwMode="hidden">
                <a:xfrm>
                  <a:off x="2368" y="3997"/>
                  <a:ext cx="444" cy="258"/>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45066" name="Oval 10"/>
                <p:cNvSpPr>
                  <a:spLocks noChangeArrowheads="1"/>
                </p:cNvSpPr>
                <p:nvPr/>
              </p:nvSpPr>
              <p:spPr bwMode="hidden">
                <a:xfrm>
                  <a:off x="2385" y="4005"/>
                  <a:ext cx="413" cy="240"/>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45067" name="Oval 11"/>
                <p:cNvSpPr>
                  <a:spLocks noChangeArrowheads="1"/>
                </p:cNvSpPr>
                <p:nvPr/>
              </p:nvSpPr>
              <p:spPr bwMode="hidden">
                <a:xfrm>
                  <a:off x="2437" y="4026"/>
                  <a:ext cx="306" cy="192"/>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45068" name="Oval 12"/>
                <p:cNvSpPr>
                  <a:spLocks noChangeArrowheads="1"/>
                </p:cNvSpPr>
                <p:nvPr/>
              </p:nvSpPr>
              <p:spPr bwMode="hidden">
                <a:xfrm>
                  <a:off x="2476" y="4056"/>
                  <a:ext cx="227" cy="135"/>
                </a:xfrm>
                <a:prstGeom prst="ellipse">
                  <a:avLst/>
                </a:prstGeom>
                <a:gradFill rotWithShape="0">
                  <a:gsLst>
                    <a:gs pos="0">
                      <a:schemeClr val="accent1"/>
                    </a:gs>
                    <a:gs pos="100000">
                      <a:schemeClr val="accent1">
                        <a:gamma/>
                        <a:shade val="90980"/>
                        <a:invGamma/>
                      </a:schemeClr>
                    </a:gs>
                  </a:gsLst>
                  <a:lin ang="2700000" scaled="1"/>
                </a:gradFill>
                <a:ln w="9525">
                  <a:noFill/>
                  <a:round/>
                  <a:headEnd/>
                  <a:tailEnd/>
                </a:ln>
                <a:effectLst/>
              </p:spPr>
              <p:txBody>
                <a:bodyPr>
                  <a:prstTxWarp prst="textNoShape">
                    <a:avLst/>
                  </a:prstTxWarp>
                </a:bodyPr>
                <a:lstStyle/>
                <a:p>
                  <a:pPr>
                    <a:defRPr/>
                  </a:pPr>
                  <a:endParaRPr lang="en-US" dirty="0"/>
                </a:p>
              </p:txBody>
            </p:sp>
            <p:sp>
              <p:nvSpPr>
                <p:cNvPr id="45069" name="Oval 13"/>
                <p:cNvSpPr>
                  <a:spLocks noChangeArrowheads="1"/>
                </p:cNvSpPr>
                <p:nvPr/>
              </p:nvSpPr>
              <p:spPr bwMode="hidden">
                <a:xfrm>
                  <a:off x="2542" y="4097"/>
                  <a:ext cx="90" cy="60"/>
                </a:xfrm>
                <a:prstGeom prst="ellipse">
                  <a:avLst/>
                </a:prstGeom>
                <a:gradFill rotWithShape="0">
                  <a:gsLst>
                    <a:gs pos="0">
                      <a:schemeClr val="accent1"/>
                    </a:gs>
                    <a:gs pos="100000">
                      <a:schemeClr val="accent1">
                        <a:gamma/>
                        <a:shade val="90980"/>
                        <a:invGamma/>
                      </a:schemeClr>
                    </a:gs>
                  </a:gsLst>
                  <a:lin ang="0" scaled="1"/>
                </a:gradFill>
                <a:ln w="9525">
                  <a:noFill/>
                  <a:round/>
                  <a:headEnd/>
                  <a:tailEnd/>
                </a:ln>
                <a:effectLst/>
              </p:spPr>
              <p:txBody>
                <a:bodyPr>
                  <a:prstTxWarp prst="textNoShape">
                    <a:avLst/>
                  </a:prstTxWarp>
                </a:bodyPr>
                <a:lstStyle/>
                <a:p>
                  <a:pPr>
                    <a:defRPr/>
                  </a:pPr>
                  <a:endParaRPr lang="en-US" dirty="0"/>
                </a:p>
              </p:txBody>
            </p:sp>
          </p:grpSp>
          <p:sp>
            <p:nvSpPr>
              <p:cNvPr id="45070" name="Oval 14"/>
              <p:cNvSpPr>
                <a:spLocks noChangeArrowheads="1"/>
              </p:cNvSpPr>
              <p:nvPr/>
            </p:nvSpPr>
            <p:spPr bwMode="hidden">
              <a:xfrm>
                <a:off x="3686" y="3810"/>
                <a:ext cx="532" cy="327"/>
              </a:xfrm>
              <a:prstGeom prst="ellipse">
                <a:avLst/>
              </a:prstGeom>
              <a:gradFill rotWithShape="0">
                <a:gsLst>
                  <a:gs pos="0">
                    <a:schemeClr val="accent1"/>
                  </a:gs>
                  <a:gs pos="100000">
                    <a:schemeClr val="accent1">
                      <a:gamma/>
                      <a:shade val="90980"/>
                      <a:invGamma/>
                    </a:schemeClr>
                  </a:gs>
                </a:gsLst>
                <a:path path="shape">
                  <a:fillToRect l="50000" t="50000" r="50000" b="50000"/>
                </a:path>
              </a:gradFill>
              <a:ln w="9525">
                <a:noFill/>
                <a:round/>
                <a:headEnd/>
                <a:tailEnd/>
              </a:ln>
              <a:effectLst/>
            </p:spPr>
            <p:txBody>
              <a:bodyPr>
                <a:prstTxWarp prst="textNoShape">
                  <a:avLst/>
                </a:prstTxWarp>
              </a:bodyPr>
              <a:lstStyle/>
              <a:p>
                <a:pPr>
                  <a:defRPr/>
                </a:pPr>
                <a:endParaRPr lang="en-US" dirty="0"/>
              </a:p>
            </p:txBody>
          </p:sp>
          <p:sp>
            <p:nvSpPr>
              <p:cNvPr id="45071" name="Oval 15"/>
              <p:cNvSpPr>
                <a:spLocks noChangeArrowheads="1"/>
              </p:cNvSpPr>
              <p:nvPr/>
            </p:nvSpPr>
            <p:spPr bwMode="hidden">
              <a:xfrm>
                <a:off x="3726" y="3840"/>
                <a:ext cx="452" cy="275"/>
              </a:xfrm>
              <a:prstGeom prst="ellipse">
                <a:avLst/>
              </a:prstGeom>
              <a:gradFill rotWithShape="0">
                <a:gsLst>
                  <a:gs pos="0">
                    <a:schemeClr val="accent1">
                      <a:gamma/>
                      <a:shade val="90980"/>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45072" name="Oval 16"/>
              <p:cNvSpPr>
                <a:spLocks noChangeArrowheads="1"/>
              </p:cNvSpPr>
              <p:nvPr/>
            </p:nvSpPr>
            <p:spPr bwMode="hidden">
              <a:xfrm>
                <a:off x="3782" y="3872"/>
                <a:ext cx="344" cy="2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prstTxWarp prst="textNoShape">
                  <a:avLst/>
                </a:prstTxWarp>
              </a:bodyPr>
              <a:lstStyle/>
              <a:p>
                <a:pPr>
                  <a:defRPr/>
                </a:pPr>
                <a:endParaRPr lang="en-US" dirty="0"/>
              </a:p>
            </p:txBody>
          </p:sp>
          <p:sp>
            <p:nvSpPr>
              <p:cNvPr id="45073" name="Oval 17"/>
              <p:cNvSpPr>
                <a:spLocks noChangeArrowheads="1"/>
              </p:cNvSpPr>
              <p:nvPr/>
            </p:nvSpPr>
            <p:spPr bwMode="hidden">
              <a:xfrm>
                <a:off x="3822" y="3896"/>
                <a:ext cx="262" cy="159"/>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45074" name="Oval 18"/>
              <p:cNvSpPr>
                <a:spLocks noChangeArrowheads="1"/>
              </p:cNvSpPr>
              <p:nvPr/>
            </p:nvSpPr>
            <p:spPr bwMode="hidden">
              <a:xfrm>
                <a:off x="3856" y="3922"/>
                <a:ext cx="192" cy="1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prstTxWarp prst="textNoShape">
                  <a:avLst/>
                </a:prstTxWarp>
              </a:bodyPr>
              <a:lstStyle/>
              <a:p>
                <a:pPr>
                  <a:defRPr/>
                </a:pPr>
                <a:endParaRPr lang="en-US" dirty="0"/>
              </a:p>
            </p:txBody>
          </p:sp>
          <p:sp>
            <p:nvSpPr>
              <p:cNvPr id="45075" name="Freeform 19"/>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1">
                      <a:gamma/>
                      <a:shade val="94118"/>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45076" name="Freeform 20"/>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1">
                      <a:gamma/>
                      <a:shade val="84706"/>
                      <a:invGamma/>
                    </a:schemeClr>
                  </a:gs>
                  <a:gs pos="100000">
                    <a:schemeClr val="accent1"/>
                  </a:gs>
                </a:gsLst>
                <a:lin ang="18900000" scaled="1"/>
              </a:gradFill>
              <a:ln w="9525">
                <a:noFill/>
                <a:round/>
                <a:headEnd/>
                <a:tailEnd/>
              </a:ln>
            </p:spPr>
            <p:txBody>
              <a:bodyPr>
                <a:prstTxWarp prst="textNoShape">
                  <a:avLst/>
                </a:prstTxWarp>
              </a:bodyPr>
              <a:lstStyle/>
              <a:p>
                <a:pPr>
                  <a:defRPr/>
                </a:pPr>
                <a:endParaRPr lang="en-US" dirty="0"/>
              </a:p>
            </p:txBody>
          </p:sp>
          <p:sp>
            <p:nvSpPr>
              <p:cNvPr id="45077" name="Freeform 21"/>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45078" name="Freeform 22"/>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1"/>
                  </a:gs>
                  <a:gs pos="100000">
                    <a:schemeClr val="accent1">
                      <a:gamma/>
                      <a:shade val="90980"/>
                      <a:invGamma/>
                    </a:schemeClr>
                  </a:gs>
                </a:gsLst>
                <a:path path="rect">
                  <a:fillToRect l="50000" t="50000" r="50000" b="50000"/>
                </a:path>
              </a:gradFill>
              <a:ln w="9525">
                <a:noFill/>
                <a:round/>
                <a:headEnd/>
                <a:tailEnd/>
              </a:ln>
            </p:spPr>
            <p:txBody>
              <a:bodyPr>
                <a:prstTxWarp prst="textNoShape">
                  <a:avLst/>
                </a:prstTxWarp>
              </a:bodyPr>
              <a:lstStyle/>
              <a:p>
                <a:pPr>
                  <a:defRPr/>
                </a:pPr>
                <a:endParaRPr lang="en-US" dirty="0"/>
              </a:p>
            </p:txBody>
          </p:sp>
          <p:sp>
            <p:nvSpPr>
              <p:cNvPr id="45079" name="Freeform 23"/>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1"/>
                  </a:gs>
                  <a:gs pos="100000">
                    <a:schemeClr val="accent1">
                      <a:gamma/>
                      <a:shade val="87843"/>
                      <a:invGamma/>
                    </a:schemeClr>
                  </a:gs>
                </a:gsLst>
                <a:lin ang="0" scaled="1"/>
              </a:gradFill>
              <a:ln w="9525">
                <a:noFill/>
                <a:round/>
                <a:headEnd/>
                <a:tailEnd/>
              </a:ln>
            </p:spPr>
            <p:txBody>
              <a:bodyPr>
                <a:prstTxWarp prst="textNoShape">
                  <a:avLst/>
                </a:prstTxWarp>
              </a:bodyPr>
              <a:lstStyle/>
              <a:p>
                <a:pPr>
                  <a:defRPr/>
                </a:pPr>
                <a:endParaRPr lang="en-US" dirty="0"/>
              </a:p>
            </p:txBody>
          </p:sp>
          <p:sp>
            <p:nvSpPr>
              <p:cNvPr id="45080" name="Freeform 24"/>
              <p:cNvSpPr>
                <a:spLocks/>
              </p:cNvSpPr>
              <p:nvPr/>
            </p:nvSpPr>
            <p:spPr bwMode="hidden">
              <a:xfrm>
                <a:off x="4175" y="4050"/>
                <a:ext cx="180" cy="132"/>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1"/>
                  </a:gs>
                  <a:gs pos="100000">
                    <a:schemeClr val="accent1">
                      <a:gamma/>
                      <a:shade val="87843"/>
                      <a:invGamma/>
                    </a:schemeClr>
                  </a:gs>
                </a:gsLst>
                <a:lin ang="18900000" scaled="1"/>
              </a:gradFill>
              <a:ln w="9525">
                <a:noFill/>
                <a:round/>
                <a:headEnd/>
                <a:tailEnd/>
              </a:ln>
            </p:spPr>
            <p:txBody>
              <a:bodyPr>
                <a:prstTxWarp prst="textNoShape">
                  <a:avLst/>
                </a:prstTxWarp>
              </a:bodyPr>
              <a:lstStyle/>
              <a:p>
                <a:pPr>
                  <a:defRPr/>
                </a:pPr>
                <a:endParaRPr lang="en-US" dirty="0"/>
              </a:p>
            </p:txBody>
          </p:sp>
          <p:sp>
            <p:nvSpPr>
              <p:cNvPr id="45081"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1">
                      <a:gamma/>
                      <a:shade val="90980"/>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45082"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1"/>
                  </a:gs>
                  <a:gs pos="100000">
                    <a:schemeClr val="accent1">
                      <a:gamma/>
                      <a:shade val="84706"/>
                      <a:invGamma/>
                    </a:schemeClr>
                  </a:gs>
                </a:gsLst>
                <a:lin ang="2700000" scaled="1"/>
              </a:gradFill>
              <a:ln w="9525">
                <a:noFill/>
                <a:round/>
                <a:headEnd/>
                <a:tailEnd/>
              </a:ln>
            </p:spPr>
            <p:txBody>
              <a:bodyPr>
                <a:prstTxWarp prst="textNoShape">
                  <a:avLst/>
                </a:prstTxWarp>
              </a:bodyPr>
              <a:lstStyle/>
              <a:p>
                <a:pPr>
                  <a:defRPr/>
                </a:pPr>
                <a:endParaRPr lang="en-US" dirty="0"/>
              </a:p>
            </p:txBody>
          </p:sp>
          <p:sp>
            <p:nvSpPr>
              <p:cNvPr id="45083"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1"/>
                  </a:gs>
                  <a:gs pos="100000">
                    <a:schemeClr val="accent1">
                      <a:gamma/>
                      <a:shade val="90980"/>
                      <a:invGamma/>
                    </a:schemeClr>
                  </a:gs>
                </a:gsLst>
                <a:lin ang="0" scaled="1"/>
              </a:gradFill>
              <a:ln w="9525">
                <a:noFill/>
                <a:round/>
                <a:headEnd/>
                <a:tailEnd/>
              </a:ln>
            </p:spPr>
            <p:txBody>
              <a:bodyPr>
                <a:prstTxWarp prst="textNoShape">
                  <a:avLst/>
                </a:prstTxWarp>
              </a:bodyPr>
              <a:lstStyle/>
              <a:p>
                <a:pPr>
                  <a:defRPr/>
                </a:pPr>
                <a:endParaRPr lang="en-US" dirty="0"/>
              </a:p>
            </p:txBody>
          </p:sp>
          <p:sp>
            <p:nvSpPr>
              <p:cNvPr id="45084"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1"/>
                  </a:gs>
                  <a:gs pos="100000">
                    <a:schemeClr val="accent1">
                      <a:gamma/>
                      <a:shade val="81961"/>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45085"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1"/>
              </a:solidFill>
              <a:ln w="9525">
                <a:noFill/>
                <a:round/>
                <a:headEnd/>
                <a:tailEnd/>
              </a:ln>
            </p:spPr>
            <p:txBody>
              <a:bodyPr>
                <a:prstTxWarp prst="textNoShape">
                  <a:avLst/>
                </a:prstTxWarp>
              </a:bodyPr>
              <a:lstStyle/>
              <a:p>
                <a:pPr>
                  <a:defRPr/>
                </a:pPr>
                <a:endParaRPr lang="en-US" dirty="0"/>
              </a:p>
            </p:txBody>
          </p:sp>
          <p:sp>
            <p:nvSpPr>
              <p:cNvPr id="45086"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1"/>
              </a:solidFill>
              <a:ln w="9525">
                <a:noFill/>
                <a:round/>
                <a:headEnd/>
                <a:tailEnd/>
              </a:ln>
            </p:spPr>
            <p:txBody>
              <a:bodyPr>
                <a:prstTxWarp prst="textNoShape">
                  <a:avLst/>
                </a:prstTxWarp>
              </a:bodyPr>
              <a:lstStyle/>
              <a:p>
                <a:pPr>
                  <a:defRPr/>
                </a:pPr>
                <a:endParaRPr lang="en-US" dirty="0"/>
              </a:p>
            </p:txBody>
          </p:sp>
          <p:sp>
            <p:nvSpPr>
              <p:cNvPr id="45087"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45088"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45089"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45090"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1"/>
              </a:solidFill>
              <a:ln w="9525">
                <a:noFill/>
                <a:round/>
                <a:headEnd/>
                <a:tailEnd/>
              </a:ln>
            </p:spPr>
            <p:txBody>
              <a:bodyPr>
                <a:prstTxWarp prst="textNoShape">
                  <a:avLst/>
                </a:prstTxWarp>
              </a:bodyPr>
              <a:lstStyle/>
              <a:p>
                <a:pPr>
                  <a:defRPr/>
                </a:pPr>
                <a:endParaRPr lang="en-US" dirty="0"/>
              </a:p>
            </p:txBody>
          </p:sp>
          <p:sp>
            <p:nvSpPr>
              <p:cNvPr id="45091" name="Freeform 35"/>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45092" name="Freeform 36"/>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45093" name="Freeform 37"/>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1">
                      <a:gamma/>
                      <a:tint val="94118"/>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45094" name="Freeform 38"/>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45095" name="Freeform 39"/>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45096" name="Freeform 40"/>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45097" name="Freeform 41"/>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45098" name="Freeform 42"/>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gradFill rotWithShape="0">
                <a:gsLst>
                  <a:gs pos="0">
                    <a:schemeClr val="accent1"/>
                  </a:gs>
                  <a:gs pos="100000">
                    <a:schemeClr val="accent1">
                      <a:gamma/>
                      <a:shade val="9686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45099" name="Freeform 43"/>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1">
                      <a:gamma/>
                      <a:tint val="96863"/>
                      <a:invGamma/>
                    </a:schemeClr>
                  </a:gs>
                  <a:gs pos="100000">
                    <a:schemeClr val="accent1"/>
                  </a:gs>
                </a:gsLst>
                <a:lin ang="0" scaled="1"/>
              </a:gradFill>
              <a:ln w="9525">
                <a:noFill/>
                <a:round/>
                <a:headEnd/>
                <a:tailEnd/>
              </a:ln>
            </p:spPr>
            <p:txBody>
              <a:bodyPr>
                <a:prstTxWarp prst="textNoShape">
                  <a:avLst/>
                </a:prstTxWarp>
              </a:bodyPr>
              <a:lstStyle/>
              <a:p>
                <a:pPr>
                  <a:defRPr/>
                </a:pPr>
                <a:endParaRPr lang="en-US" dirty="0"/>
              </a:p>
            </p:txBody>
          </p:sp>
          <p:sp>
            <p:nvSpPr>
              <p:cNvPr id="45100" name="Freeform 44"/>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45101" name="Freeform 45"/>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45102" name="Freeform 46"/>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45103" name="Freeform 47"/>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45104" name="Freeform 48"/>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45105" name="Freeform 49"/>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45106" name="Freeform 50"/>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45107" name="Freeform 51"/>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45108" name="Freeform 52"/>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45109" name="Oval 53"/>
              <p:cNvSpPr>
                <a:spLocks noChangeArrowheads="1"/>
              </p:cNvSpPr>
              <p:nvPr/>
            </p:nvSpPr>
            <p:spPr bwMode="hidden">
              <a:xfrm>
                <a:off x="3910" y="3948"/>
                <a:ext cx="84" cy="53"/>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grpSp>
            <p:nvGrpSpPr>
              <p:cNvPr id="1075" name="Group 54"/>
              <p:cNvGrpSpPr>
                <a:grpSpLocks/>
              </p:cNvGrpSpPr>
              <p:nvPr userDrawn="1"/>
            </p:nvGrpSpPr>
            <p:grpSpPr bwMode="auto">
              <a:xfrm>
                <a:off x="4546" y="3608"/>
                <a:ext cx="518" cy="319"/>
                <a:chOff x="4546" y="3608"/>
                <a:chExt cx="518" cy="319"/>
              </a:xfrm>
            </p:grpSpPr>
            <p:sp>
              <p:nvSpPr>
                <p:cNvPr id="45111" name="Oval 55"/>
                <p:cNvSpPr>
                  <a:spLocks noChangeArrowheads="1"/>
                </p:cNvSpPr>
                <p:nvPr/>
              </p:nvSpPr>
              <p:spPr bwMode="hidden">
                <a:xfrm>
                  <a:off x="4546" y="3608"/>
                  <a:ext cx="518" cy="319"/>
                </a:xfrm>
                <a:prstGeom prst="ellipse">
                  <a:avLst/>
                </a:prstGeom>
                <a:gradFill rotWithShape="0">
                  <a:gsLst>
                    <a:gs pos="0">
                      <a:schemeClr val="accent1">
                        <a:gamma/>
                        <a:shade val="94118"/>
                        <a:invGamma/>
                      </a:schemeClr>
                    </a:gs>
                    <a:gs pos="100000">
                      <a:schemeClr val="accent1"/>
                    </a:gs>
                  </a:gsLst>
                  <a:lin ang="0" scaled="1"/>
                </a:gradFill>
                <a:ln w="9525">
                  <a:noFill/>
                  <a:round/>
                  <a:headEnd/>
                  <a:tailEnd/>
                </a:ln>
                <a:effectLst/>
              </p:spPr>
              <p:txBody>
                <a:bodyPr>
                  <a:prstTxWarp prst="textNoShape">
                    <a:avLst/>
                  </a:prstTxWarp>
                </a:bodyPr>
                <a:lstStyle/>
                <a:p>
                  <a:pPr>
                    <a:defRPr/>
                  </a:pPr>
                  <a:endParaRPr lang="en-US" dirty="0"/>
                </a:p>
              </p:txBody>
            </p:sp>
            <p:sp>
              <p:nvSpPr>
                <p:cNvPr id="45112" name="Oval 56"/>
                <p:cNvSpPr>
                  <a:spLocks noChangeArrowheads="1"/>
                </p:cNvSpPr>
                <p:nvPr/>
              </p:nvSpPr>
              <p:spPr bwMode="hidden">
                <a:xfrm>
                  <a:off x="4578" y="3630"/>
                  <a:ext cx="446" cy="271"/>
                </a:xfrm>
                <a:prstGeom prst="ellipse">
                  <a:avLst/>
                </a:prstGeom>
                <a:gradFill rotWithShape="0">
                  <a:gsLst>
                    <a:gs pos="0">
                      <a:schemeClr val="accent1">
                        <a:gamma/>
                        <a:tint val="9686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45113" name="Oval 57"/>
                <p:cNvSpPr>
                  <a:spLocks noChangeArrowheads="1"/>
                </p:cNvSpPr>
                <p:nvPr/>
              </p:nvSpPr>
              <p:spPr bwMode="hidden">
                <a:xfrm>
                  <a:off x="4610" y="3650"/>
                  <a:ext cx="386" cy="233"/>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prstTxWarp prst="textNoShape">
                    <a:avLst/>
                  </a:prstTxWarp>
                </a:bodyPr>
                <a:lstStyle/>
                <a:p>
                  <a:pPr>
                    <a:defRPr/>
                  </a:pPr>
                  <a:endParaRPr lang="en-US" dirty="0"/>
                </a:p>
              </p:txBody>
            </p:sp>
            <p:sp>
              <p:nvSpPr>
                <p:cNvPr id="45114" name="Oval 58"/>
                <p:cNvSpPr>
                  <a:spLocks noChangeArrowheads="1"/>
                </p:cNvSpPr>
                <p:nvPr/>
              </p:nvSpPr>
              <p:spPr bwMode="hidden">
                <a:xfrm>
                  <a:off x="4654" y="3678"/>
                  <a:ext cx="298" cy="177"/>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45115" name="Oval 59"/>
                <p:cNvSpPr>
                  <a:spLocks noChangeArrowheads="1"/>
                </p:cNvSpPr>
                <p:nvPr/>
              </p:nvSpPr>
              <p:spPr bwMode="hidden">
                <a:xfrm>
                  <a:off x="4690" y="3698"/>
                  <a:ext cx="222" cy="139"/>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prstTxWarp prst="textNoShape">
                    <a:avLst/>
                  </a:prstTxWarp>
                </a:bodyPr>
                <a:lstStyle/>
                <a:p>
                  <a:pPr>
                    <a:defRPr/>
                  </a:pPr>
                  <a:endParaRPr lang="en-US" dirty="0"/>
                </a:p>
              </p:txBody>
            </p:sp>
            <p:sp>
              <p:nvSpPr>
                <p:cNvPr id="45116" name="Oval 60"/>
                <p:cNvSpPr>
                  <a:spLocks noChangeArrowheads="1"/>
                </p:cNvSpPr>
                <p:nvPr/>
              </p:nvSpPr>
              <p:spPr bwMode="hidden">
                <a:xfrm>
                  <a:off x="4738" y="3728"/>
                  <a:ext cx="126" cy="81"/>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grpSp>
          <p:grpSp>
            <p:nvGrpSpPr>
              <p:cNvPr id="1076" name="Group 61"/>
              <p:cNvGrpSpPr>
                <a:grpSpLocks/>
              </p:cNvGrpSpPr>
              <p:nvPr userDrawn="1"/>
            </p:nvGrpSpPr>
            <p:grpSpPr bwMode="auto">
              <a:xfrm>
                <a:off x="5381" y="3085"/>
                <a:ext cx="227" cy="132"/>
                <a:chOff x="5381" y="3085"/>
                <a:chExt cx="227" cy="132"/>
              </a:xfrm>
            </p:grpSpPr>
            <p:sp>
              <p:nvSpPr>
                <p:cNvPr id="45118" name="Oval 62"/>
                <p:cNvSpPr>
                  <a:spLocks noChangeArrowheads="1"/>
                </p:cNvSpPr>
                <p:nvPr/>
              </p:nvSpPr>
              <p:spPr bwMode="hidden">
                <a:xfrm>
                  <a:off x="5381" y="3085"/>
                  <a:ext cx="227" cy="132"/>
                </a:xfrm>
                <a:prstGeom prst="ellipse">
                  <a:avLst/>
                </a:prstGeom>
                <a:gradFill rotWithShape="0">
                  <a:gsLst>
                    <a:gs pos="0">
                      <a:schemeClr val="bg1"/>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45119" name="Oval 63"/>
                <p:cNvSpPr>
                  <a:spLocks noChangeArrowheads="1"/>
                </p:cNvSpPr>
                <p:nvPr/>
              </p:nvSpPr>
              <p:spPr bwMode="hidden">
                <a:xfrm>
                  <a:off x="5403" y="3099"/>
                  <a:ext cx="182" cy="102"/>
                </a:xfrm>
                <a:prstGeom prst="ellipse">
                  <a:avLst/>
                </a:prstGeom>
                <a:gradFill rotWithShape="0">
                  <a:gsLst>
                    <a:gs pos="0">
                      <a:schemeClr val="accent1"/>
                    </a:gs>
                    <a:gs pos="100000">
                      <a:schemeClr val="bg1"/>
                    </a:gs>
                  </a:gsLst>
                  <a:lin ang="5400000" scaled="1"/>
                </a:gradFill>
                <a:ln w="9525">
                  <a:noFill/>
                  <a:round/>
                  <a:headEnd/>
                  <a:tailEnd/>
                </a:ln>
                <a:effectLst/>
              </p:spPr>
              <p:txBody>
                <a:bodyPr>
                  <a:prstTxWarp prst="textNoShape">
                    <a:avLst/>
                  </a:prstTxWarp>
                </a:bodyPr>
                <a:lstStyle/>
                <a:p>
                  <a:pPr>
                    <a:defRPr/>
                  </a:pPr>
                  <a:endParaRPr lang="en-US" dirty="0"/>
                </a:p>
              </p:txBody>
            </p:sp>
            <p:sp>
              <p:nvSpPr>
                <p:cNvPr id="45120" name="Oval 64"/>
                <p:cNvSpPr>
                  <a:spLocks noChangeArrowheads="1"/>
                </p:cNvSpPr>
                <p:nvPr/>
              </p:nvSpPr>
              <p:spPr bwMode="hidden">
                <a:xfrm>
                  <a:off x="5431" y="3109"/>
                  <a:ext cx="125" cy="82"/>
                </a:xfrm>
                <a:prstGeom prst="ellipse">
                  <a:avLst/>
                </a:prstGeom>
                <a:gradFill rotWithShape="0">
                  <a:gsLst>
                    <a:gs pos="0">
                      <a:schemeClr val="bg1"/>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45121" name="Oval 65"/>
                <p:cNvSpPr>
                  <a:spLocks noChangeArrowheads="1"/>
                </p:cNvSpPr>
                <p:nvPr/>
              </p:nvSpPr>
              <p:spPr bwMode="hidden">
                <a:xfrm>
                  <a:off x="5458" y="3125"/>
                  <a:ext cx="73" cy="47"/>
                </a:xfrm>
                <a:prstGeom prst="ellipse">
                  <a:avLst/>
                </a:prstGeom>
                <a:gradFill rotWithShape="0">
                  <a:gsLst>
                    <a:gs pos="0">
                      <a:schemeClr val="accent1"/>
                    </a:gs>
                    <a:gs pos="100000">
                      <a:schemeClr val="bg1"/>
                    </a:gs>
                  </a:gsLst>
                  <a:lin ang="5400000" scaled="1"/>
                </a:gradFill>
                <a:ln w="9525">
                  <a:noFill/>
                  <a:round/>
                  <a:headEnd/>
                  <a:tailEnd/>
                </a:ln>
                <a:effectLst/>
              </p:spPr>
              <p:txBody>
                <a:bodyPr>
                  <a:prstTxWarp prst="textNoShape">
                    <a:avLst/>
                  </a:prstTxWarp>
                </a:bodyPr>
                <a:lstStyle/>
                <a:p>
                  <a:pPr>
                    <a:defRPr/>
                  </a:pPr>
                  <a:endParaRPr lang="en-US" dirty="0"/>
                </a:p>
              </p:txBody>
            </p:sp>
          </p:grpSp>
        </p:grpSp>
      </p:grpSp>
      <p:sp>
        <p:nvSpPr>
          <p:cNvPr id="45122" name="Rectangle 66"/>
          <p:cNvSpPr>
            <a:spLocks noGrp="1" noChangeArrowheads="1"/>
          </p:cNvSpPr>
          <p:nvPr>
            <p:ph type="title"/>
          </p:nvPr>
        </p:nvSpPr>
        <p:spPr bwMode="black">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45123" name="Rectangle 67"/>
          <p:cNvSpPr>
            <a:spLocks noGrp="1" noChangeArrowheads="1"/>
          </p:cNvSpPr>
          <p:nvPr>
            <p:ph type="dt" sz="half" idx="2"/>
          </p:nvPr>
        </p:nvSpPr>
        <p:spPr bwMode="black">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latin typeface="+mn-lt"/>
              </a:defRPr>
            </a:lvl1pPr>
          </a:lstStyle>
          <a:p>
            <a:pPr>
              <a:defRPr/>
            </a:pPr>
            <a:endParaRPr lang="en-US" dirty="0"/>
          </a:p>
        </p:txBody>
      </p:sp>
      <p:sp>
        <p:nvSpPr>
          <p:cNvPr id="45124" name="Rectangle 68"/>
          <p:cNvSpPr>
            <a:spLocks noGrp="1" noChangeArrowheads="1"/>
          </p:cNvSpPr>
          <p:nvPr>
            <p:ph type="ftr" sz="quarter" idx="3"/>
          </p:nvPr>
        </p:nvSpPr>
        <p:spPr bwMode="black">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latin typeface="+mn-lt"/>
              </a:defRPr>
            </a:lvl1pPr>
          </a:lstStyle>
          <a:p>
            <a:pPr>
              <a:defRPr/>
            </a:pPr>
            <a:endParaRPr lang="en-US" dirty="0"/>
          </a:p>
        </p:txBody>
      </p:sp>
      <p:sp>
        <p:nvSpPr>
          <p:cNvPr id="45125" name="Rectangle 69"/>
          <p:cNvSpPr>
            <a:spLocks noGrp="1" noChangeArrowheads="1"/>
          </p:cNvSpPr>
          <p:nvPr>
            <p:ph type="sldNum" sz="quarter" idx="4"/>
          </p:nvPr>
        </p:nvSpPr>
        <p:spPr bwMode="black">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latin typeface="+mn-lt"/>
              </a:defRPr>
            </a:lvl1pPr>
          </a:lstStyle>
          <a:p>
            <a:pPr>
              <a:defRPr/>
            </a:pPr>
            <a:fld id="{5EE1F32E-5589-8841-882C-22C354D12272}" type="slidenum">
              <a:rPr lang="en-US"/>
              <a:pPr>
                <a:defRPr/>
              </a:pPr>
              <a:t>‹#›</a:t>
            </a:fld>
            <a:endParaRPr lang="en-US" dirty="0"/>
          </a:p>
        </p:txBody>
      </p:sp>
      <p:sp>
        <p:nvSpPr>
          <p:cNvPr id="45126" name="Rectangle 70"/>
          <p:cNvSpPr>
            <a:spLocks noGrp="1" noChangeArrowheads="1"/>
          </p:cNvSpPr>
          <p:nvPr>
            <p:ph type="body" idx="1"/>
          </p:nvPr>
        </p:nvSpPr>
        <p:spPr bwMode="black">
          <a:xfrm>
            <a:off x="457200" y="1676400"/>
            <a:ext cx="8229600" cy="4454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78"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ＭＳ Ｐゴシック" pitchFamily="-110" charset="-128"/>
          <a:cs typeface="ＭＳ Ｐゴシック" pitchFamily="-110" charset="-128"/>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10" charset="0"/>
          <a:ea typeface="ＭＳ Ｐゴシック" pitchFamily="-110" charset="-128"/>
          <a:cs typeface="ＭＳ Ｐゴシック" pitchFamily="-110" charset="-128"/>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10" charset="0"/>
          <a:ea typeface="ＭＳ Ｐゴシック" pitchFamily="-110" charset="-128"/>
          <a:cs typeface="ＭＳ Ｐゴシック" pitchFamily="-110" charset="-128"/>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10" charset="0"/>
          <a:ea typeface="ＭＳ Ｐゴシック" pitchFamily="-110" charset="-128"/>
          <a:cs typeface="ＭＳ Ｐゴシック" pitchFamily="-110" charset="-128"/>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10" charset="0"/>
          <a:ea typeface="ＭＳ Ｐゴシック" pitchFamily="-110" charset="-128"/>
          <a:cs typeface="ＭＳ Ｐゴシック" pitchFamily="-110" charset="-128"/>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10"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10"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10"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10"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110" charset="2"/>
        <a:buChar char="Ø"/>
        <a:defRPr sz="3200">
          <a:solidFill>
            <a:schemeClr val="tx1"/>
          </a:solidFill>
          <a:effectLst>
            <a:outerShdw blurRad="38100" dist="38100" dir="2700000" algn="tl">
              <a:srgbClr val="000000"/>
            </a:outerShdw>
          </a:effectLst>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lr>
          <a:schemeClr val="tx2"/>
        </a:buClr>
        <a:buSzPct val="50000"/>
        <a:buFont typeface="Wingdings" pitchFamily="-110" charset="2"/>
        <a:buChar char="l"/>
        <a:defRPr sz="2800">
          <a:solidFill>
            <a:schemeClr val="tx1"/>
          </a:solidFill>
          <a:effectLst>
            <a:outerShdw blurRad="38100" dist="38100" dir="2700000" algn="tl">
              <a:srgbClr val="000000"/>
            </a:outerShdw>
          </a:effectLst>
          <a:latin typeface="+mn-lt"/>
          <a:ea typeface="ＭＳ Ｐゴシック" pitchFamily="-110" charset="-128"/>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ea typeface="ＭＳ Ｐゴシック" pitchFamily="-110" charset="-128"/>
        </a:defRPr>
      </a:lvl3pPr>
      <a:lvl4pPr marL="1600200" indent="-228600" algn="l" rtl="0" eaLnBrk="0" fontAlgn="base" hangingPunct="0">
        <a:spcBef>
          <a:spcPct val="20000"/>
        </a:spcBef>
        <a:spcAft>
          <a:spcPct val="0"/>
        </a:spcAft>
        <a:buClr>
          <a:schemeClr val="folHlink"/>
        </a:buClr>
        <a:buSzPct val="50000"/>
        <a:buFont typeface="Wingdings" pitchFamily="-110" charset="2"/>
        <a:buChar char="l"/>
        <a:defRPr sz="2000">
          <a:solidFill>
            <a:schemeClr val="tx1"/>
          </a:solidFill>
          <a:effectLst>
            <a:outerShdw blurRad="38100" dist="38100" dir="2700000" algn="tl">
              <a:srgbClr val="000000"/>
            </a:outerShdw>
          </a:effectLst>
          <a:latin typeface="+mn-lt"/>
          <a:ea typeface="ＭＳ Ｐゴシック" pitchFamily="-110" charset="-128"/>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2">
            <a:lumMod val="50000"/>
          </a:schemeClr>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3175" y="4267200"/>
            <a:ext cx="9140825" cy="2590800"/>
            <a:chOff x="2" y="2688"/>
            <a:chExt cx="5758" cy="1632"/>
          </a:xfrm>
        </p:grpSpPr>
        <p:sp>
          <p:nvSpPr>
            <p:cNvPr id="56323"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grpSp>
          <p:nvGrpSpPr>
            <p:cNvPr id="3" name="Group 4"/>
            <p:cNvGrpSpPr>
              <a:grpSpLocks/>
            </p:cNvGrpSpPr>
            <p:nvPr/>
          </p:nvGrpSpPr>
          <p:grpSpPr bwMode="auto">
            <a:xfrm>
              <a:off x="1776" y="3024"/>
              <a:ext cx="3929" cy="1290"/>
              <a:chOff x="1776" y="3024"/>
              <a:chExt cx="3929" cy="1290"/>
            </a:xfrm>
          </p:grpSpPr>
          <p:grpSp>
            <p:nvGrpSpPr>
              <p:cNvPr id="4" name="Group 5"/>
              <p:cNvGrpSpPr>
                <a:grpSpLocks/>
              </p:cNvGrpSpPr>
              <p:nvPr userDrawn="1"/>
            </p:nvGrpSpPr>
            <p:grpSpPr bwMode="auto">
              <a:xfrm>
                <a:off x="2268" y="3934"/>
                <a:ext cx="638" cy="377"/>
                <a:chOff x="2268" y="3934"/>
                <a:chExt cx="638" cy="377"/>
              </a:xfrm>
            </p:grpSpPr>
            <p:sp>
              <p:nvSpPr>
                <p:cNvPr id="56326" name="Oval 6"/>
                <p:cNvSpPr>
                  <a:spLocks noChangeArrowheads="1"/>
                </p:cNvSpPr>
                <p:nvPr/>
              </p:nvSpPr>
              <p:spPr bwMode="hidden">
                <a:xfrm>
                  <a:off x="2268" y="3934"/>
                  <a:ext cx="638" cy="377"/>
                </a:xfrm>
                <a:prstGeom prst="ellipse">
                  <a:avLst/>
                </a:prstGeom>
                <a:gradFill rotWithShape="0">
                  <a:gsLst>
                    <a:gs pos="0">
                      <a:schemeClr val="accent1">
                        <a:gamma/>
                        <a:shade val="87843"/>
                        <a:invGamma/>
                      </a:schemeClr>
                    </a:gs>
                    <a:gs pos="100000">
                      <a:schemeClr val="accent1"/>
                    </a:gs>
                  </a:gsLst>
                  <a:lin ang="2700000" scaled="1"/>
                </a:gradFill>
                <a:ln w="9525">
                  <a:noFill/>
                  <a:round/>
                  <a:headEnd/>
                  <a:tailEnd/>
                </a:ln>
                <a:effectLst/>
              </p:spPr>
              <p:txBody>
                <a:bodyPr/>
                <a:lstStyle/>
                <a:p>
                  <a:pPr eaLnBrk="0" hangingPunct="0">
                    <a:defRPr/>
                  </a:pPr>
                  <a:endParaRPr lang="en-US" dirty="0">
                    <a:ea typeface="+mn-ea"/>
                    <a:cs typeface="+mn-cs"/>
                  </a:endParaRPr>
                </a:p>
              </p:txBody>
            </p:sp>
            <p:sp>
              <p:nvSpPr>
                <p:cNvPr id="56327" name="Oval 7"/>
                <p:cNvSpPr>
                  <a:spLocks noChangeArrowheads="1"/>
                </p:cNvSpPr>
                <p:nvPr/>
              </p:nvSpPr>
              <p:spPr bwMode="hidden">
                <a:xfrm>
                  <a:off x="2314" y="3958"/>
                  <a:ext cx="543" cy="332"/>
                </a:xfrm>
                <a:prstGeom prst="ellipse">
                  <a:avLst/>
                </a:prstGeom>
                <a:gradFill rotWithShape="0">
                  <a:gsLst>
                    <a:gs pos="0">
                      <a:schemeClr val="accent1"/>
                    </a:gs>
                    <a:gs pos="100000">
                      <a:schemeClr val="accent1">
                        <a:gamma/>
                        <a:shade val="87843"/>
                        <a:invGamma/>
                      </a:schemeClr>
                    </a:gs>
                  </a:gsLst>
                  <a:lin ang="2700000" scaled="1"/>
                </a:gradFill>
                <a:ln w="9525">
                  <a:noFill/>
                  <a:round/>
                  <a:headEnd/>
                  <a:tailEnd/>
                </a:ln>
                <a:effectLst/>
              </p:spPr>
              <p:txBody>
                <a:bodyPr/>
                <a:lstStyle/>
                <a:p>
                  <a:pPr eaLnBrk="0" hangingPunct="0">
                    <a:defRPr/>
                  </a:pPr>
                  <a:endParaRPr lang="en-US" dirty="0">
                    <a:ea typeface="+mn-ea"/>
                    <a:cs typeface="+mn-cs"/>
                  </a:endParaRPr>
                </a:p>
              </p:txBody>
            </p:sp>
            <p:sp>
              <p:nvSpPr>
                <p:cNvPr id="56328" name="Oval 8"/>
                <p:cNvSpPr>
                  <a:spLocks noChangeArrowheads="1"/>
                </p:cNvSpPr>
                <p:nvPr/>
              </p:nvSpPr>
              <p:spPr bwMode="hidden">
                <a:xfrm>
                  <a:off x="2341" y="3979"/>
                  <a:ext cx="501" cy="299"/>
                </a:xfrm>
                <a:prstGeom prst="ellipse">
                  <a:avLst/>
                </a:prstGeom>
                <a:gradFill rotWithShape="0">
                  <a:gsLst>
                    <a:gs pos="0">
                      <a:schemeClr val="accent1">
                        <a:gamma/>
                        <a:shade val="90980"/>
                        <a:invGamma/>
                      </a:schemeClr>
                    </a:gs>
                    <a:gs pos="100000">
                      <a:schemeClr val="accent1"/>
                    </a:gs>
                  </a:gsLst>
                  <a:lin ang="2700000" scaled="1"/>
                </a:gradFill>
                <a:ln w="9525">
                  <a:noFill/>
                  <a:round/>
                  <a:headEnd/>
                  <a:tailEnd/>
                </a:ln>
                <a:effectLst/>
              </p:spPr>
              <p:txBody>
                <a:bodyPr/>
                <a:lstStyle/>
                <a:p>
                  <a:pPr eaLnBrk="0" hangingPunct="0">
                    <a:defRPr/>
                  </a:pPr>
                  <a:endParaRPr lang="en-US" dirty="0">
                    <a:ea typeface="+mn-ea"/>
                    <a:cs typeface="+mn-cs"/>
                  </a:endParaRPr>
                </a:p>
              </p:txBody>
            </p:sp>
            <p:sp>
              <p:nvSpPr>
                <p:cNvPr id="56329" name="Oval 9"/>
                <p:cNvSpPr>
                  <a:spLocks noChangeArrowheads="1"/>
                </p:cNvSpPr>
                <p:nvPr/>
              </p:nvSpPr>
              <p:spPr bwMode="hidden">
                <a:xfrm>
                  <a:off x="2368" y="3997"/>
                  <a:ext cx="444" cy="258"/>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30" name="Oval 10"/>
                <p:cNvSpPr>
                  <a:spLocks noChangeArrowheads="1"/>
                </p:cNvSpPr>
                <p:nvPr/>
              </p:nvSpPr>
              <p:spPr bwMode="hidden">
                <a:xfrm>
                  <a:off x="2385" y="4005"/>
                  <a:ext cx="413" cy="240"/>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31" name="Oval 11"/>
                <p:cNvSpPr>
                  <a:spLocks noChangeArrowheads="1"/>
                </p:cNvSpPr>
                <p:nvPr/>
              </p:nvSpPr>
              <p:spPr bwMode="hidden">
                <a:xfrm>
                  <a:off x="2437" y="4026"/>
                  <a:ext cx="306" cy="192"/>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32" name="Oval 12"/>
                <p:cNvSpPr>
                  <a:spLocks noChangeArrowheads="1"/>
                </p:cNvSpPr>
                <p:nvPr/>
              </p:nvSpPr>
              <p:spPr bwMode="hidden">
                <a:xfrm>
                  <a:off x="2476" y="4056"/>
                  <a:ext cx="227" cy="135"/>
                </a:xfrm>
                <a:prstGeom prst="ellipse">
                  <a:avLst/>
                </a:prstGeom>
                <a:gradFill rotWithShape="0">
                  <a:gsLst>
                    <a:gs pos="0">
                      <a:schemeClr val="accent1"/>
                    </a:gs>
                    <a:gs pos="100000">
                      <a:schemeClr val="accent1">
                        <a:gamma/>
                        <a:shade val="90980"/>
                        <a:invGamma/>
                      </a:schemeClr>
                    </a:gs>
                  </a:gsLst>
                  <a:lin ang="2700000" scaled="1"/>
                </a:gradFill>
                <a:ln w="9525">
                  <a:noFill/>
                  <a:round/>
                  <a:headEnd/>
                  <a:tailEnd/>
                </a:ln>
                <a:effectLst/>
              </p:spPr>
              <p:txBody>
                <a:bodyPr/>
                <a:lstStyle/>
                <a:p>
                  <a:pPr eaLnBrk="0" hangingPunct="0">
                    <a:defRPr/>
                  </a:pPr>
                  <a:endParaRPr lang="en-US" dirty="0">
                    <a:ea typeface="+mn-ea"/>
                    <a:cs typeface="+mn-cs"/>
                  </a:endParaRPr>
                </a:p>
              </p:txBody>
            </p:sp>
            <p:sp>
              <p:nvSpPr>
                <p:cNvPr id="56333" name="Oval 13"/>
                <p:cNvSpPr>
                  <a:spLocks noChangeArrowheads="1"/>
                </p:cNvSpPr>
                <p:nvPr/>
              </p:nvSpPr>
              <p:spPr bwMode="hidden">
                <a:xfrm>
                  <a:off x="2542" y="4097"/>
                  <a:ext cx="90" cy="60"/>
                </a:xfrm>
                <a:prstGeom prst="ellipse">
                  <a:avLst/>
                </a:prstGeom>
                <a:gradFill rotWithShape="0">
                  <a:gsLst>
                    <a:gs pos="0">
                      <a:schemeClr val="accent1"/>
                    </a:gs>
                    <a:gs pos="100000">
                      <a:schemeClr val="accent1">
                        <a:gamma/>
                        <a:shade val="90980"/>
                        <a:invGamma/>
                      </a:schemeClr>
                    </a:gs>
                  </a:gsLst>
                  <a:lin ang="0" scaled="1"/>
                </a:gradFill>
                <a:ln w="9525">
                  <a:noFill/>
                  <a:round/>
                  <a:headEnd/>
                  <a:tailEnd/>
                </a:ln>
                <a:effectLst/>
              </p:spPr>
              <p:txBody>
                <a:bodyPr/>
                <a:lstStyle/>
                <a:p>
                  <a:pPr eaLnBrk="0" hangingPunct="0">
                    <a:defRPr/>
                  </a:pPr>
                  <a:endParaRPr lang="en-US" dirty="0">
                    <a:ea typeface="+mn-ea"/>
                    <a:cs typeface="+mn-cs"/>
                  </a:endParaRPr>
                </a:p>
              </p:txBody>
            </p:sp>
          </p:grpSp>
          <p:sp>
            <p:nvSpPr>
              <p:cNvPr id="56334" name="Oval 14"/>
              <p:cNvSpPr>
                <a:spLocks noChangeArrowheads="1"/>
              </p:cNvSpPr>
              <p:nvPr/>
            </p:nvSpPr>
            <p:spPr bwMode="hidden">
              <a:xfrm>
                <a:off x="3686" y="3810"/>
                <a:ext cx="532" cy="327"/>
              </a:xfrm>
              <a:prstGeom prst="ellipse">
                <a:avLst/>
              </a:prstGeom>
              <a:gradFill rotWithShape="0">
                <a:gsLst>
                  <a:gs pos="0">
                    <a:schemeClr val="accent1"/>
                  </a:gs>
                  <a:gs pos="100000">
                    <a:schemeClr val="accent1">
                      <a:gamma/>
                      <a:shade val="90980"/>
                      <a:invGamma/>
                    </a:schemeClr>
                  </a:gs>
                </a:gsLst>
                <a:path path="shape">
                  <a:fillToRect l="50000" t="50000" r="50000" b="50000"/>
                </a:path>
              </a:gradFill>
              <a:ln w="9525">
                <a:noFill/>
                <a:round/>
                <a:headEnd/>
                <a:tailEnd/>
              </a:ln>
              <a:effectLst/>
            </p:spPr>
            <p:txBody>
              <a:bodyPr/>
              <a:lstStyle/>
              <a:p>
                <a:pPr eaLnBrk="0" hangingPunct="0">
                  <a:defRPr/>
                </a:pPr>
                <a:endParaRPr lang="en-US" dirty="0">
                  <a:ea typeface="+mn-ea"/>
                  <a:cs typeface="+mn-cs"/>
                </a:endParaRPr>
              </a:p>
            </p:txBody>
          </p:sp>
          <p:sp>
            <p:nvSpPr>
              <p:cNvPr id="56335" name="Oval 15"/>
              <p:cNvSpPr>
                <a:spLocks noChangeArrowheads="1"/>
              </p:cNvSpPr>
              <p:nvPr/>
            </p:nvSpPr>
            <p:spPr bwMode="hidden">
              <a:xfrm>
                <a:off x="3726" y="3840"/>
                <a:ext cx="452" cy="275"/>
              </a:xfrm>
              <a:prstGeom prst="ellipse">
                <a:avLst/>
              </a:prstGeom>
              <a:gradFill rotWithShape="0">
                <a:gsLst>
                  <a:gs pos="0">
                    <a:schemeClr val="accent1">
                      <a:gamma/>
                      <a:shade val="90980"/>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36" name="Oval 16"/>
              <p:cNvSpPr>
                <a:spLocks noChangeArrowheads="1"/>
              </p:cNvSpPr>
              <p:nvPr/>
            </p:nvSpPr>
            <p:spPr bwMode="hidden">
              <a:xfrm>
                <a:off x="3782" y="3872"/>
                <a:ext cx="344" cy="2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37" name="Oval 17"/>
              <p:cNvSpPr>
                <a:spLocks noChangeArrowheads="1"/>
              </p:cNvSpPr>
              <p:nvPr/>
            </p:nvSpPr>
            <p:spPr bwMode="hidden">
              <a:xfrm>
                <a:off x="3822" y="3896"/>
                <a:ext cx="262" cy="159"/>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38" name="Oval 18"/>
              <p:cNvSpPr>
                <a:spLocks noChangeArrowheads="1"/>
              </p:cNvSpPr>
              <p:nvPr/>
            </p:nvSpPr>
            <p:spPr bwMode="hidden">
              <a:xfrm>
                <a:off x="3856" y="3922"/>
                <a:ext cx="192" cy="1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39" name="Freeform 19"/>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1">
                      <a:gamma/>
                      <a:shade val="94118"/>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40" name="Freeform 20"/>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1">
                      <a:gamma/>
                      <a:shade val="84706"/>
                      <a:invGamma/>
                    </a:schemeClr>
                  </a:gs>
                  <a:gs pos="100000">
                    <a:schemeClr val="accent1"/>
                  </a:gs>
                </a:gsLst>
                <a:lin ang="18900000" scaled="1"/>
              </a:gradFill>
              <a:ln w="9525">
                <a:noFill/>
                <a:round/>
                <a:headEnd/>
                <a:tailEnd/>
              </a:ln>
            </p:spPr>
            <p:txBody>
              <a:bodyPr/>
              <a:lstStyle/>
              <a:p>
                <a:pPr eaLnBrk="0" hangingPunct="0">
                  <a:defRPr/>
                </a:pPr>
                <a:endParaRPr lang="en-US" dirty="0">
                  <a:ea typeface="+mn-ea"/>
                  <a:cs typeface="+mn-cs"/>
                </a:endParaRPr>
              </a:p>
            </p:txBody>
          </p:sp>
          <p:sp>
            <p:nvSpPr>
              <p:cNvPr id="56341" name="Freeform 21"/>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42" name="Freeform 22"/>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1"/>
                  </a:gs>
                  <a:gs pos="100000">
                    <a:schemeClr val="accent1">
                      <a:gamma/>
                      <a:shade val="90980"/>
                      <a:invGamma/>
                    </a:schemeClr>
                  </a:gs>
                </a:gsLst>
                <a:path path="rect">
                  <a:fillToRect l="50000" t="50000" r="50000" b="50000"/>
                </a:path>
              </a:gradFill>
              <a:ln w="9525">
                <a:noFill/>
                <a:round/>
                <a:headEnd/>
                <a:tailEnd/>
              </a:ln>
            </p:spPr>
            <p:txBody>
              <a:bodyPr/>
              <a:lstStyle/>
              <a:p>
                <a:pPr eaLnBrk="0" hangingPunct="0">
                  <a:defRPr/>
                </a:pPr>
                <a:endParaRPr lang="en-US" dirty="0">
                  <a:ea typeface="+mn-ea"/>
                  <a:cs typeface="+mn-cs"/>
                </a:endParaRPr>
              </a:p>
            </p:txBody>
          </p:sp>
          <p:sp>
            <p:nvSpPr>
              <p:cNvPr id="56343" name="Freeform 23"/>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1"/>
                  </a:gs>
                  <a:gs pos="100000">
                    <a:schemeClr val="accent1">
                      <a:gamma/>
                      <a:shade val="87843"/>
                      <a:invGamma/>
                    </a:schemeClr>
                  </a:gs>
                </a:gsLst>
                <a:lin ang="0" scaled="1"/>
              </a:gradFill>
              <a:ln w="9525">
                <a:noFill/>
                <a:round/>
                <a:headEnd/>
                <a:tailEnd/>
              </a:ln>
            </p:spPr>
            <p:txBody>
              <a:bodyPr/>
              <a:lstStyle/>
              <a:p>
                <a:pPr eaLnBrk="0" hangingPunct="0">
                  <a:defRPr/>
                </a:pPr>
                <a:endParaRPr lang="en-US" dirty="0">
                  <a:ea typeface="+mn-ea"/>
                  <a:cs typeface="+mn-cs"/>
                </a:endParaRPr>
              </a:p>
            </p:txBody>
          </p:sp>
          <p:sp>
            <p:nvSpPr>
              <p:cNvPr id="56344" name="Freeform 24"/>
              <p:cNvSpPr>
                <a:spLocks/>
              </p:cNvSpPr>
              <p:nvPr/>
            </p:nvSpPr>
            <p:spPr bwMode="hidden">
              <a:xfrm>
                <a:off x="4175" y="4050"/>
                <a:ext cx="180" cy="132"/>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1"/>
                  </a:gs>
                  <a:gs pos="100000">
                    <a:schemeClr val="accent1">
                      <a:gamma/>
                      <a:shade val="87843"/>
                      <a:invGamma/>
                    </a:schemeClr>
                  </a:gs>
                </a:gsLst>
                <a:lin ang="18900000" scaled="1"/>
              </a:gradFill>
              <a:ln w="9525">
                <a:noFill/>
                <a:round/>
                <a:headEnd/>
                <a:tailEnd/>
              </a:ln>
            </p:spPr>
            <p:txBody>
              <a:bodyPr/>
              <a:lstStyle/>
              <a:p>
                <a:pPr eaLnBrk="0" hangingPunct="0">
                  <a:defRPr/>
                </a:pPr>
                <a:endParaRPr lang="en-US" dirty="0">
                  <a:ea typeface="+mn-ea"/>
                  <a:cs typeface="+mn-cs"/>
                </a:endParaRPr>
              </a:p>
            </p:txBody>
          </p:sp>
          <p:sp>
            <p:nvSpPr>
              <p:cNvPr id="56345"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1">
                      <a:gamma/>
                      <a:shade val="90980"/>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46"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1"/>
                  </a:gs>
                  <a:gs pos="100000">
                    <a:schemeClr val="accent1">
                      <a:gamma/>
                      <a:shade val="84706"/>
                      <a:invGamma/>
                    </a:schemeClr>
                  </a:gs>
                </a:gsLst>
                <a:lin ang="2700000" scaled="1"/>
              </a:gradFill>
              <a:ln w="9525">
                <a:noFill/>
                <a:round/>
                <a:headEnd/>
                <a:tailEnd/>
              </a:ln>
            </p:spPr>
            <p:txBody>
              <a:bodyPr/>
              <a:lstStyle/>
              <a:p>
                <a:pPr eaLnBrk="0" hangingPunct="0">
                  <a:defRPr/>
                </a:pPr>
                <a:endParaRPr lang="en-US" dirty="0">
                  <a:ea typeface="+mn-ea"/>
                  <a:cs typeface="+mn-cs"/>
                </a:endParaRPr>
              </a:p>
            </p:txBody>
          </p:sp>
          <p:sp>
            <p:nvSpPr>
              <p:cNvPr id="56347"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1"/>
                  </a:gs>
                  <a:gs pos="100000">
                    <a:schemeClr val="accent1">
                      <a:gamma/>
                      <a:shade val="90980"/>
                      <a:invGamma/>
                    </a:schemeClr>
                  </a:gs>
                </a:gsLst>
                <a:lin ang="0" scaled="1"/>
              </a:gradFill>
              <a:ln w="9525">
                <a:noFill/>
                <a:round/>
                <a:headEnd/>
                <a:tailEnd/>
              </a:ln>
            </p:spPr>
            <p:txBody>
              <a:bodyPr/>
              <a:lstStyle/>
              <a:p>
                <a:pPr eaLnBrk="0" hangingPunct="0">
                  <a:defRPr/>
                </a:pPr>
                <a:endParaRPr lang="en-US" dirty="0">
                  <a:ea typeface="+mn-ea"/>
                  <a:cs typeface="+mn-cs"/>
                </a:endParaRPr>
              </a:p>
            </p:txBody>
          </p:sp>
          <p:sp>
            <p:nvSpPr>
              <p:cNvPr id="56348"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1"/>
                  </a:gs>
                  <a:gs pos="100000">
                    <a:schemeClr val="accent1">
                      <a:gamma/>
                      <a:shade val="81961"/>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49"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1"/>
              </a:solidFill>
              <a:ln w="9525">
                <a:noFill/>
                <a:round/>
                <a:headEnd/>
                <a:tailEnd/>
              </a:ln>
            </p:spPr>
            <p:txBody>
              <a:bodyPr/>
              <a:lstStyle/>
              <a:p>
                <a:pPr eaLnBrk="0" hangingPunct="0">
                  <a:defRPr/>
                </a:pPr>
                <a:endParaRPr lang="en-US" dirty="0">
                  <a:ea typeface="+mn-ea"/>
                  <a:cs typeface="+mn-cs"/>
                </a:endParaRPr>
              </a:p>
            </p:txBody>
          </p:sp>
          <p:sp>
            <p:nvSpPr>
              <p:cNvPr id="56350"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1"/>
              </a:solidFill>
              <a:ln w="9525">
                <a:noFill/>
                <a:round/>
                <a:headEnd/>
                <a:tailEnd/>
              </a:ln>
            </p:spPr>
            <p:txBody>
              <a:bodyPr/>
              <a:lstStyle/>
              <a:p>
                <a:pPr eaLnBrk="0" hangingPunct="0">
                  <a:defRPr/>
                </a:pPr>
                <a:endParaRPr lang="en-US" dirty="0">
                  <a:ea typeface="+mn-ea"/>
                  <a:cs typeface="+mn-cs"/>
                </a:endParaRPr>
              </a:p>
            </p:txBody>
          </p:sp>
          <p:sp>
            <p:nvSpPr>
              <p:cNvPr id="56351"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52"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53"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54"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1"/>
              </a:solidFill>
              <a:ln w="9525">
                <a:noFill/>
                <a:round/>
                <a:headEnd/>
                <a:tailEnd/>
              </a:ln>
            </p:spPr>
            <p:txBody>
              <a:bodyPr/>
              <a:lstStyle/>
              <a:p>
                <a:pPr eaLnBrk="0" hangingPunct="0">
                  <a:defRPr/>
                </a:pPr>
                <a:endParaRPr lang="en-US" dirty="0">
                  <a:ea typeface="+mn-ea"/>
                  <a:cs typeface="+mn-cs"/>
                </a:endParaRPr>
              </a:p>
            </p:txBody>
          </p:sp>
          <p:sp>
            <p:nvSpPr>
              <p:cNvPr id="56355" name="Freeform 35"/>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56" name="Freeform 36"/>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57" name="Freeform 37"/>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1">
                      <a:gamma/>
                      <a:tint val="94118"/>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58" name="Freeform 38"/>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59" name="Freeform 39"/>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0" name="Freeform 40"/>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1" name="Freeform 41"/>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2" name="Freeform 42"/>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gradFill rotWithShape="0">
                <a:gsLst>
                  <a:gs pos="0">
                    <a:schemeClr val="accent1"/>
                  </a:gs>
                  <a:gs pos="100000">
                    <a:schemeClr val="accent1">
                      <a:gamma/>
                      <a:shade val="9686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3" name="Freeform 43"/>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1">
                      <a:gamma/>
                      <a:tint val="96863"/>
                      <a:invGamma/>
                    </a:schemeClr>
                  </a:gs>
                  <a:gs pos="100000">
                    <a:schemeClr val="accent1"/>
                  </a:gs>
                </a:gsLst>
                <a:lin ang="0" scaled="1"/>
              </a:gradFill>
              <a:ln w="9525">
                <a:noFill/>
                <a:round/>
                <a:headEnd/>
                <a:tailEnd/>
              </a:ln>
            </p:spPr>
            <p:txBody>
              <a:bodyPr/>
              <a:lstStyle/>
              <a:p>
                <a:pPr eaLnBrk="0" hangingPunct="0">
                  <a:defRPr/>
                </a:pPr>
                <a:endParaRPr lang="en-US" dirty="0">
                  <a:ea typeface="+mn-ea"/>
                  <a:cs typeface="+mn-cs"/>
                </a:endParaRPr>
              </a:p>
            </p:txBody>
          </p:sp>
          <p:sp>
            <p:nvSpPr>
              <p:cNvPr id="56364" name="Freeform 44"/>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5" name="Freeform 45"/>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6" name="Freeform 46"/>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7" name="Freeform 47"/>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8" name="Freeform 48"/>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9" name="Freeform 49"/>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70" name="Freeform 50"/>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71" name="Freeform 51"/>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72" name="Freeform 52"/>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73" name="Oval 53"/>
              <p:cNvSpPr>
                <a:spLocks noChangeArrowheads="1"/>
              </p:cNvSpPr>
              <p:nvPr/>
            </p:nvSpPr>
            <p:spPr bwMode="hidden">
              <a:xfrm>
                <a:off x="3910" y="3948"/>
                <a:ext cx="84" cy="53"/>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grpSp>
            <p:nvGrpSpPr>
              <p:cNvPr id="5" name="Group 54"/>
              <p:cNvGrpSpPr>
                <a:grpSpLocks/>
              </p:cNvGrpSpPr>
              <p:nvPr userDrawn="1"/>
            </p:nvGrpSpPr>
            <p:grpSpPr bwMode="auto">
              <a:xfrm>
                <a:off x="4546" y="3608"/>
                <a:ext cx="518" cy="319"/>
                <a:chOff x="4546" y="3608"/>
                <a:chExt cx="518" cy="319"/>
              </a:xfrm>
            </p:grpSpPr>
            <p:sp>
              <p:nvSpPr>
                <p:cNvPr id="56375" name="Oval 55"/>
                <p:cNvSpPr>
                  <a:spLocks noChangeArrowheads="1"/>
                </p:cNvSpPr>
                <p:nvPr/>
              </p:nvSpPr>
              <p:spPr bwMode="hidden">
                <a:xfrm>
                  <a:off x="4546" y="3608"/>
                  <a:ext cx="518" cy="319"/>
                </a:xfrm>
                <a:prstGeom prst="ellipse">
                  <a:avLst/>
                </a:prstGeom>
                <a:gradFill rotWithShape="0">
                  <a:gsLst>
                    <a:gs pos="0">
                      <a:schemeClr val="accent1">
                        <a:gamma/>
                        <a:shade val="94118"/>
                        <a:invGamma/>
                      </a:schemeClr>
                    </a:gs>
                    <a:gs pos="100000">
                      <a:schemeClr val="accent1"/>
                    </a:gs>
                  </a:gsLst>
                  <a:lin ang="0" scaled="1"/>
                </a:gradFill>
                <a:ln w="9525">
                  <a:noFill/>
                  <a:round/>
                  <a:headEnd/>
                  <a:tailEnd/>
                </a:ln>
                <a:effectLst/>
              </p:spPr>
              <p:txBody>
                <a:bodyPr/>
                <a:lstStyle/>
                <a:p>
                  <a:pPr eaLnBrk="0" hangingPunct="0">
                    <a:defRPr/>
                  </a:pPr>
                  <a:endParaRPr lang="en-US" dirty="0">
                    <a:ea typeface="+mn-ea"/>
                    <a:cs typeface="+mn-cs"/>
                  </a:endParaRPr>
                </a:p>
              </p:txBody>
            </p:sp>
            <p:sp>
              <p:nvSpPr>
                <p:cNvPr id="56376" name="Oval 56"/>
                <p:cNvSpPr>
                  <a:spLocks noChangeArrowheads="1"/>
                </p:cNvSpPr>
                <p:nvPr/>
              </p:nvSpPr>
              <p:spPr bwMode="hidden">
                <a:xfrm>
                  <a:off x="4578" y="3630"/>
                  <a:ext cx="446" cy="271"/>
                </a:xfrm>
                <a:prstGeom prst="ellipse">
                  <a:avLst/>
                </a:prstGeom>
                <a:gradFill rotWithShape="0">
                  <a:gsLst>
                    <a:gs pos="0">
                      <a:schemeClr val="accent1">
                        <a:gamma/>
                        <a:tint val="9686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77" name="Oval 57"/>
                <p:cNvSpPr>
                  <a:spLocks noChangeArrowheads="1"/>
                </p:cNvSpPr>
                <p:nvPr/>
              </p:nvSpPr>
              <p:spPr bwMode="hidden">
                <a:xfrm>
                  <a:off x="4610" y="3650"/>
                  <a:ext cx="386" cy="233"/>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78" name="Oval 58"/>
                <p:cNvSpPr>
                  <a:spLocks noChangeArrowheads="1"/>
                </p:cNvSpPr>
                <p:nvPr/>
              </p:nvSpPr>
              <p:spPr bwMode="hidden">
                <a:xfrm>
                  <a:off x="4654" y="3678"/>
                  <a:ext cx="298" cy="177"/>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79" name="Oval 59"/>
                <p:cNvSpPr>
                  <a:spLocks noChangeArrowheads="1"/>
                </p:cNvSpPr>
                <p:nvPr/>
              </p:nvSpPr>
              <p:spPr bwMode="hidden">
                <a:xfrm>
                  <a:off x="4690" y="3698"/>
                  <a:ext cx="222" cy="139"/>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80" name="Oval 60"/>
                <p:cNvSpPr>
                  <a:spLocks noChangeArrowheads="1"/>
                </p:cNvSpPr>
                <p:nvPr/>
              </p:nvSpPr>
              <p:spPr bwMode="hidden">
                <a:xfrm>
                  <a:off x="4738" y="3728"/>
                  <a:ext cx="126" cy="81"/>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grpSp>
          <p:grpSp>
            <p:nvGrpSpPr>
              <p:cNvPr id="6" name="Group 61"/>
              <p:cNvGrpSpPr>
                <a:grpSpLocks/>
              </p:cNvGrpSpPr>
              <p:nvPr userDrawn="1"/>
            </p:nvGrpSpPr>
            <p:grpSpPr bwMode="auto">
              <a:xfrm>
                <a:off x="5381" y="3085"/>
                <a:ext cx="227" cy="132"/>
                <a:chOff x="5381" y="3085"/>
                <a:chExt cx="227" cy="132"/>
              </a:xfrm>
            </p:grpSpPr>
            <p:sp>
              <p:nvSpPr>
                <p:cNvPr id="56382" name="Oval 62"/>
                <p:cNvSpPr>
                  <a:spLocks noChangeArrowheads="1"/>
                </p:cNvSpPr>
                <p:nvPr/>
              </p:nvSpPr>
              <p:spPr bwMode="hidden">
                <a:xfrm>
                  <a:off x="5381" y="3085"/>
                  <a:ext cx="227" cy="132"/>
                </a:xfrm>
                <a:prstGeom prst="ellipse">
                  <a:avLst/>
                </a:prstGeom>
                <a:gradFill rotWithShape="0">
                  <a:gsLst>
                    <a:gs pos="0">
                      <a:schemeClr val="bg1"/>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83" name="Oval 63"/>
                <p:cNvSpPr>
                  <a:spLocks noChangeArrowheads="1"/>
                </p:cNvSpPr>
                <p:nvPr/>
              </p:nvSpPr>
              <p:spPr bwMode="hidden">
                <a:xfrm>
                  <a:off x="5403" y="3099"/>
                  <a:ext cx="182" cy="102"/>
                </a:xfrm>
                <a:prstGeom prst="ellipse">
                  <a:avLst/>
                </a:prstGeom>
                <a:gradFill rotWithShape="0">
                  <a:gsLst>
                    <a:gs pos="0">
                      <a:schemeClr val="accent1"/>
                    </a:gs>
                    <a:gs pos="100000">
                      <a:schemeClr val="bg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84" name="Oval 64"/>
                <p:cNvSpPr>
                  <a:spLocks noChangeArrowheads="1"/>
                </p:cNvSpPr>
                <p:nvPr/>
              </p:nvSpPr>
              <p:spPr bwMode="hidden">
                <a:xfrm>
                  <a:off x="5431" y="3109"/>
                  <a:ext cx="125" cy="82"/>
                </a:xfrm>
                <a:prstGeom prst="ellipse">
                  <a:avLst/>
                </a:prstGeom>
                <a:gradFill rotWithShape="0">
                  <a:gsLst>
                    <a:gs pos="0">
                      <a:schemeClr val="bg1"/>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85" name="Oval 65"/>
                <p:cNvSpPr>
                  <a:spLocks noChangeArrowheads="1"/>
                </p:cNvSpPr>
                <p:nvPr/>
              </p:nvSpPr>
              <p:spPr bwMode="hidden">
                <a:xfrm>
                  <a:off x="5458" y="3125"/>
                  <a:ext cx="73" cy="47"/>
                </a:xfrm>
                <a:prstGeom prst="ellipse">
                  <a:avLst/>
                </a:prstGeom>
                <a:gradFill rotWithShape="0">
                  <a:gsLst>
                    <a:gs pos="0">
                      <a:schemeClr val="accent1"/>
                    </a:gs>
                    <a:gs pos="100000">
                      <a:schemeClr val="bg1"/>
                    </a:gs>
                  </a:gsLst>
                  <a:lin ang="5400000" scaled="1"/>
                </a:gradFill>
                <a:ln w="9525">
                  <a:noFill/>
                  <a:round/>
                  <a:headEnd/>
                  <a:tailEnd/>
                </a:ln>
                <a:effectLst/>
              </p:spPr>
              <p:txBody>
                <a:bodyPr/>
                <a:lstStyle/>
                <a:p>
                  <a:pPr eaLnBrk="0" hangingPunct="0">
                    <a:defRPr/>
                  </a:pPr>
                  <a:endParaRPr lang="en-US" dirty="0">
                    <a:ea typeface="+mn-ea"/>
                    <a:cs typeface="+mn-cs"/>
                  </a:endParaRPr>
                </a:p>
              </p:txBody>
            </p:sp>
          </p:grpSp>
        </p:grpSp>
      </p:grpSp>
      <p:sp>
        <p:nvSpPr>
          <p:cNvPr id="56386" name="Rectangle 66"/>
          <p:cNvSpPr>
            <a:spLocks noGrp="1" noChangeArrowheads="1"/>
          </p:cNvSpPr>
          <p:nvPr>
            <p:ph type="title"/>
          </p:nvPr>
        </p:nvSpPr>
        <p:spPr bwMode="black">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56387" name="Rectangle 67"/>
          <p:cNvSpPr>
            <a:spLocks noGrp="1" noChangeArrowheads="1"/>
          </p:cNvSpPr>
          <p:nvPr>
            <p:ph type="dt" sz="half" idx="2"/>
          </p:nvPr>
        </p:nvSpPr>
        <p:spPr bwMode="black">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latin typeface="+mn-lt"/>
                <a:ea typeface="+mn-ea"/>
                <a:cs typeface="+mn-cs"/>
              </a:defRPr>
            </a:lvl1pPr>
          </a:lstStyle>
          <a:p>
            <a:pPr>
              <a:defRPr/>
            </a:pPr>
            <a:endParaRPr lang="en-US" dirty="0"/>
          </a:p>
        </p:txBody>
      </p:sp>
      <p:sp>
        <p:nvSpPr>
          <p:cNvPr id="56388" name="Rectangle 68"/>
          <p:cNvSpPr>
            <a:spLocks noGrp="1" noChangeArrowheads="1"/>
          </p:cNvSpPr>
          <p:nvPr>
            <p:ph type="ftr" sz="quarter" idx="3"/>
          </p:nvPr>
        </p:nvSpPr>
        <p:spPr bwMode="black">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latin typeface="+mn-lt"/>
                <a:ea typeface="+mn-ea"/>
                <a:cs typeface="+mn-cs"/>
              </a:defRPr>
            </a:lvl1pPr>
          </a:lstStyle>
          <a:p>
            <a:pPr>
              <a:defRPr/>
            </a:pPr>
            <a:r>
              <a:rPr lang="en-US" dirty="0" smtClean="0"/>
              <a:t>Data and Computer Communications, Ninth Edition by William Stallings, (c) Pearson Education - Prentice Hall, 2011</a:t>
            </a:r>
            <a:endParaRPr lang="en-US" dirty="0"/>
          </a:p>
        </p:txBody>
      </p:sp>
      <p:sp>
        <p:nvSpPr>
          <p:cNvPr id="56389" name="Rectangle 69"/>
          <p:cNvSpPr>
            <a:spLocks noGrp="1" noChangeArrowheads="1"/>
          </p:cNvSpPr>
          <p:nvPr>
            <p:ph type="sldNum" sz="quarter" idx="4"/>
          </p:nvPr>
        </p:nvSpPr>
        <p:spPr bwMode="black">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latin typeface="Arial" pitchFamily="-110" charset="0"/>
              </a:defRPr>
            </a:lvl1pPr>
          </a:lstStyle>
          <a:p>
            <a:fld id="{171B12AA-2077-3D43-A06B-56620C082BFD}" type="slidenum">
              <a:rPr lang="en-US"/>
              <a:pPr/>
              <a:t>‹#›</a:t>
            </a:fld>
            <a:endParaRPr lang="en-US" dirty="0"/>
          </a:p>
        </p:txBody>
      </p:sp>
      <p:sp>
        <p:nvSpPr>
          <p:cNvPr id="56390" name="Rectangle 70"/>
          <p:cNvSpPr>
            <a:spLocks noGrp="1" noChangeArrowheads="1"/>
          </p:cNvSpPr>
          <p:nvPr>
            <p:ph type="body" idx="1"/>
          </p:nvPr>
        </p:nvSpPr>
        <p:spPr bwMode="black">
          <a:xfrm>
            <a:off x="457200" y="1676400"/>
            <a:ext cx="8229600" cy="4454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ＭＳ Ｐゴシック" pitchFamily="-110" charset="-128"/>
          <a:cs typeface="ＭＳ Ｐゴシック" pitchFamily="-110" charset="-128"/>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10" charset="0"/>
          <a:ea typeface="ＭＳ Ｐゴシック" pitchFamily="-110" charset="-128"/>
          <a:cs typeface="ＭＳ Ｐゴシック" pitchFamily="-110" charset="-128"/>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10" charset="0"/>
          <a:ea typeface="ＭＳ Ｐゴシック" pitchFamily="-110" charset="-128"/>
          <a:cs typeface="ＭＳ Ｐゴシック" pitchFamily="-110" charset="-128"/>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10" charset="0"/>
          <a:ea typeface="ＭＳ Ｐゴシック" pitchFamily="-110" charset="-128"/>
          <a:cs typeface="ＭＳ Ｐゴシック" pitchFamily="-110" charset="-128"/>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10" charset="0"/>
          <a:ea typeface="ＭＳ Ｐゴシック" pitchFamily="-110" charset="-128"/>
          <a:cs typeface="ＭＳ Ｐゴシック" pitchFamily="-110" charset="-128"/>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10"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10"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10"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10"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110" charset="2"/>
        <a:buChar char="Ø"/>
        <a:defRPr sz="3200">
          <a:solidFill>
            <a:schemeClr val="tx1"/>
          </a:solidFill>
          <a:effectLst>
            <a:outerShdw blurRad="38100" dist="38100" dir="2700000" algn="tl">
              <a:srgbClr val="000000"/>
            </a:outerShdw>
          </a:effectLst>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lr>
          <a:schemeClr val="tx2"/>
        </a:buClr>
        <a:buSzPct val="50000"/>
        <a:buFont typeface="Wingdings" pitchFamily="-110" charset="2"/>
        <a:buChar char="l"/>
        <a:defRPr sz="2800">
          <a:solidFill>
            <a:schemeClr val="tx1"/>
          </a:solidFill>
          <a:effectLst>
            <a:outerShdw blurRad="38100" dist="38100" dir="2700000" algn="tl">
              <a:srgbClr val="000000"/>
            </a:outerShdw>
          </a:effectLst>
          <a:latin typeface="+mn-lt"/>
          <a:ea typeface="ＭＳ Ｐゴシック" pitchFamily="-110" charset="-128"/>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ea typeface="ＭＳ Ｐゴシック" pitchFamily="-110" charset="-128"/>
        </a:defRPr>
      </a:lvl3pPr>
      <a:lvl4pPr marL="1600200" indent="-228600" algn="l" rtl="0" eaLnBrk="0" fontAlgn="base" hangingPunct="0">
        <a:spcBef>
          <a:spcPct val="20000"/>
        </a:spcBef>
        <a:spcAft>
          <a:spcPct val="0"/>
        </a:spcAft>
        <a:buClr>
          <a:schemeClr val="folHlink"/>
        </a:buClr>
        <a:buSzPct val="50000"/>
        <a:buFont typeface="Wingdings" pitchFamily="-110" charset="2"/>
        <a:buChar char="l"/>
        <a:defRPr sz="2000">
          <a:solidFill>
            <a:schemeClr val="tx1"/>
          </a:solidFill>
          <a:effectLst>
            <a:outerShdw blurRad="38100" dist="38100" dir="2700000" algn="tl">
              <a:srgbClr val="000000"/>
            </a:outerShdw>
          </a:effectLst>
          <a:latin typeface="+mn-lt"/>
          <a:ea typeface="ＭＳ Ｐゴシック" pitchFamily="-110" charset="-128"/>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5.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6.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7.emf"/></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8.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9.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1.xml"/><Relationship Id="rId3" Type="http://schemas.openxmlformats.org/officeDocument/2006/relationships/image" Target="../media/image10.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838200" y="685800"/>
            <a:ext cx="7848600" cy="1752600"/>
          </a:xfrm>
        </p:spPr>
        <p:txBody>
          <a:bodyPr/>
          <a:lstStyle/>
          <a:p>
            <a:pPr eaLnBrk="1" hangingPunct="1"/>
            <a:r>
              <a:rPr kumimoji="1" lang="en-US" dirty="0"/>
              <a:t>Data and Computer Communications</a:t>
            </a:r>
            <a:endParaRPr lang="en-AU" dirty="0"/>
          </a:p>
        </p:txBody>
      </p:sp>
      <p:sp>
        <p:nvSpPr>
          <p:cNvPr id="58371" name="Rectangle 3"/>
          <p:cNvSpPr>
            <a:spLocks noGrp="1" noChangeArrowheads="1"/>
          </p:cNvSpPr>
          <p:nvPr>
            <p:ph type="subTitle" idx="1"/>
          </p:nvPr>
        </p:nvSpPr>
        <p:spPr>
          <a:xfrm>
            <a:off x="1447800" y="3810000"/>
            <a:ext cx="6400800" cy="2057400"/>
          </a:xfrm>
        </p:spPr>
        <p:txBody>
          <a:bodyPr/>
          <a:lstStyle/>
          <a:p>
            <a:pPr eaLnBrk="1" hangingPunct="1"/>
            <a:r>
              <a:rPr lang="en-US" sz="2800" dirty="0" smtClean="0"/>
              <a:t>Tenth </a:t>
            </a:r>
            <a:r>
              <a:rPr lang="en-US" sz="2800" dirty="0"/>
              <a:t>Edition</a:t>
            </a:r>
          </a:p>
          <a:p>
            <a:pPr eaLnBrk="1" hangingPunct="1"/>
            <a:r>
              <a:rPr lang="en-US" sz="2800" dirty="0"/>
              <a:t>by William Stallings</a:t>
            </a:r>
          </a:p>
          <a:p>
            <a:pPr eaLnBrk="1" hangingPunct="1"/>
            <a:endParaRPr lang="en-US" sz="1800" dirty="0"/>
          </a:p>
        </p:txBody>
      </p:sp>
      <p:sp>
        <p:nvSpPr>
          <p:cNvPr id="6" name="Footer Placeholder 5"/>
          <p:cNvSpPr>
            <a:spLocks noGrp="1"/>
          </p:cNvSpPr>
          <p:nvPr>
            <p:ph type="ftr" sz="quarter" idx="11"/>
          </p:nvPr>
        </p:nvSpPr>
        <p:spPr/>
        <p:txBody>
          <a:bodyPr/>
          <a:lstStyle/>
          <a:p>
            <a:pPr>
              <a:defRPr/>
            </a:pPr>
            <a:r>
              <a:rPr lang="en-US" dirty="0" smtClean="0"/>
              <a:t>Data and Computer Communications, Tenth Edition by William Stallings, (c) Pearson Education - Prentice Hall, 2013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Internet Checksum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Error detecting code used in many Internet standard protocols, including IP, TCP, and UDP</a:t>
            </a:r>
          </a:p>
          <a:p>
            <a:r>
              <a:rPr lang="en-US" dirty="0" smtClean="0"/>
              <a:t>Ones-complement operation</a:t>
            </a:r>
          </a:p>
          <a:p>
            <a:pPr lvl="1"/>
            <a:r>
              <a:rPr lang="en-US" dirty="0" smtClean="0"/>
              <a:t>Replace 0 digits with 1 digits and 1 digits with 0 digits</a:t>
            </a:r>
          </a:p>
          <a:p>
            <a:r>
              <a:rPr lang="en-US" dirty="0" smtClean="0"/>
              <a:t>Ones-complement addition	</a:t>
            </a:r>
          </a:p>
          <a:p>
            <a:pPr lvl="1"/>
            <a:r>
              <a:rPr lang="en-US" dirty="0" smtClean="0"/>
              <a:t>The two numbers are treated as unsigned binary integers and added</a:t>
            </a:r>
          </a:p>
          <a:p>
            <a:pPr lvl="1"/>
            <a:r>
              <a:rPr lang="en-US" dirty="0" smtClean="0"/>
              <a:t>If there is a carry out of the leftmost bit, add 1 to the sum (end-around carry)</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4" name="Picture 3" descr="f4.pdf"/>
          <p:cNvPicPr>
            <a:picLocks noChangeAspect="1"/>
          </p:cNvPicPr>
          <p:nvPr/>
        </p:nvPicPr>
        <p:blipFill>
          <a:blip r:embed="rId3"/>
          <a:srcRect l="8235" t="5455" r="8235" b="49091"/>
          <a:stretch>
            <a:fillRect/>
          </a:stretch>
        </p:blipFill>
        <p:spPr>
          <a:xfrm>
            <a:off x="283270" y="374163"/>
            <a:ext cx="8557830" cy="6026637"/>
          </a:xfrm>
          <a:prstGeom prst="rect">
            <a:avLst/>
          </a:prstGeom>
          <a:solidFill>
            <a:schemeClr val="accent3">
              <a:lumMod val="20000"/>
              <a:lumOff val="80000"/>
            </a:schemeClr>
          </a:solidFill>
        </p:spPr>
      </p:pic>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kumimoji="1" lang="en-US" dirty="0"/>
              <a:t>Cyclic Redundancy Check (CRC)</a:t>
            </a:r>
          </a:p>
        </p:txBody>
      </p:sp>
      <p:sp>
        <p:nvSpPr>
          <p:cNvPr id="36867" name="Rectangle 3"/>
          <p:cNvSpPr>
            <a:spLocks noGrp="1" noChangeArrowheads="1"/>
          </p:cNvSpPr>
          <p:nvPr>
            <p:ph type="body" idx="1"/>
          </p:nvPr>
        </p:nvSpPr>
        <p:spPr>
          <a:xfrm>
            <a:off x="457200" y="2057400"/>
            <a:ext cx="8229600" cy="4572000"/>
          </a:xfrm>
        </p:spPr>
        <p:txBody>
          <a:bodyPr>
            <a:normAutofit fontScale="92500"/>
          </a:bodyPr>
          <a:lstStyle/>
          <a:p>
            <a:pPr eaLnBrk="1" hangingPunct="1"/>
            <a:r>
              <a:rPr kumimoji="1" lang="en-US" dirty="0"/>
              <a:t>O</a:t>
            </a:r>
            <a:r>
              <a:rPr kumimoji="1" lang="en-US" dirty="0" smtClean="0"/>
              <a:t>ne </a:t>
            </a:r>
            <a:r>
              <a:rPr kumimoji="1" lang="en-US" dirty="0"/>
              <a:t>of</a:t>
            </a:r>
            <a:r>
              <a:rPr kumimoji="1" lang="en-US" dirty="0" smtClean="0"/>
              <a:t> the most </a:t>
            </a:r>
            <a:r>
              <a:rPr kumimoji="1" lang="en-US" dirty="0"/>
              <a:t>common and powerful</a:t>
            </a:r>
            <a:r>
              <a:rPr kumimoji="1" lang="en-US" dirty="0" smtClean="0"/>
              <a:t> error-detecting codes</a:t>
            </a:r>
          </a:p>
          <a:p>
            <a:pPr eaLnBrk="1" hangingPunct="1"/>
            <a:r>
              <a:rPr kumimoji="1" lang="en-US" dirty="0" smtClean="0"/>
              <a:t>Given a </a:t>
            </a:r>
            <a:r>
              <a:rPr kumimoji="1" lang="en-US" i="1" dirty="0" err="1" smtClean="0"/>
              <a:t>k</a:t>
            </a:r>
            <a:r>
              <a:rPr kumimoji="1" lang="en-US" dirty="0" smtClean="0"/>
              <a:t> bit block of bits, the </a:t>
            </a:r>
            <a:r>
              <a:rPr kumimoji="1" lang="en-US" dirty="0"/>
              <a:t>transmitter generates an</a:t>
            </a:r>
            <a:r>
              <a:rPr kumimoji="1" lang="en-US" dirty="0" smtClean="0"/>
              <a:t> (</a:t>
            </a:r>
            <a:r>
              <a:rPr kumimoji="1" lang="en-US" i="1" dirty="0" err="1" smtClean="0"/>
              <a:t>n</a:t>
            </a:r>
            <a:r>
              <a:rPr kumimoji="1" lang="en-US" i="1" dirty="0" smtClean="0"/>
              <a:t> – </a:t>
            </a:r>
            <a:r>
              <a:rPr kumimoji="1" lang="en-US" i="1" dirty="0" err="1" smtClean="0"/>
              <a:t>k</a:t>
            </a:r>
            <a:r>
              <a:rPr kumimoji="1" lang="en-US" i="1" dirty="0" smtClean="0"/>
              <a:t>)</a:t>
            </a:r>
            <a:r>
              <a:rPr kumimoji="1" lang="en-US" dirty="0" smtClean="0"/>
              <a:t> </a:t>
            </a:r>
            <a:r>
              <a:rPr kumimoji="1" lang="en-US" dirty="0"/>
              <a:t>bit </a:t>
            </a:r>
            <a:r>
              <a:rPr kumimoji="1" lang="en-US" dirty="0" smtClean="0"/>
              <a:t>frame check </a:t>
            </a:r>
            <a:r>
              <a:rPr kumimoji="1" lang="en-US" dirty="0"/>
              <a:t>sequence (FCS</a:t>
            </a:r>
            <a:r>
              <a:rPr kumimoji="1" lang="en-US" dirty="0" smtClean="0"/>
              <a:t>) which </a:t>
            </a:r>
            <a:r>
              <a:rPr kumimoji="1" lang="en-US" dirty="0"/>
              <a:t>is exactly divisible by some predetermined number</a:t>
            </a:r>
            <a:endParaRPr kumimoji="1" lang="en-US" dirty="0" smtClean="0"/>
          </a:p>
          <a:p>
            <a:pPr eaLnBrk="1" hangingPunct="1"/>
            <a:r>
              <a:rPr kumimoji="1" lang="en-US" dirty="0"/>
              <a:t>R</a:t>
            </a:r>
            <a:r>
              <a:rPr kumimoji="1" lang="en-US" dirty="0" smtClean="0"/>
              <a:t>eceiver </a:t>
            </a:r>
            <a:r>
              <a:rPr kumimoji="1" lang="en-US" dirty="0"/>
              <a:t>divides</a:t>
            </a:r>
            <a:r>
              <a:rPr kumimoji="1" lang="en-US" dirty="0" smtClean="0"/>
              <a:t> the incoming frame </a:t>
            </a:r>
            <a:r>
              <a:rPr kumimoji="1" lang="en-US" dirty="0"/>
              <a:t>by that </a:t>
            </a:r>
            <a:r>
              <a:rPr kumimoji="1" lang="en-US" dirty="0" smtClean="0"/>
              <a:t>number</a:t>
            </a:r>
          </a:p>
          <a:p>
            <a:pPr lvl="1" eaLnBrk="1" hangingPunct="1"/>
            <a:r>
              <a:rPr kumimoji="1" lang="en-US" dirty="0" smtClean="0"/>
              <a:t> If there is no </a:t>
            </a:r>
            <a:r>
              <a:rPr kumimoji="1" lang="en-US" dirty="0"/>
              <a:t>remainder, </a:t>
            </a:r>
            <a:r>
              <a:rPr kumimoji="1" lang="en-US" dirty="0" smtClean="0"/>
              <a:t>assume there is no </a:t>
            </a:r>
            <a:r>
              <a:rPr kumimoji="1" lang="en-US" dirty="0"/>
              <a:t>error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CRC Process</a:t>
            </a:r>
            <a:endParaRPr lang="en-US" dirty="0"/>
          </a:p>
        </p:txBody>
      </p:sp>
      <p:sp>
        <p:nvSpPr>
          <p:cNvPr id="3" name="Content Placeholder 2"/>
          <p:cNvSpPr>
            <a:spLocks noGrp="1"/>
          </p:cNvSpPr>
          <p:nvPr>
            <p:ph sz="half" idx="1"/>
          </p:nvPr>
        </p:nvSpPr>
        <p:spPr>
          <a:xfrm>
            <a:off x="304800" y="1676400"/>
            <a:ext cx="4038600" cy="4454525"/>
          </a:xfrm>
        </p:spPr>
        <p:txBody>
          <a:bodyPr>
            <a:normAutofit/>
          </a:bodyPr>
          <a:lstStyle/>
          <a:p>
            <a:r>
              <a:rPr lang="en-US" sz="1600" dirty="0" smtClean="0"/>
              <a:t>Modulo 2 arithmetic</a:t>
            </a:r>
          </a:p>
          <a:p>
            <a:pPr lvl="1"/>
            <a:r>
              <a:rPr lang="en-US" sz="1600" dirty="0" smtClean="0"/>
              <a:t>Uses binary addition with no carries</a:t>
            </a:r>
          </a:p>
          <a:p>
            <a:pPr lvl="1"/>
            <a:r>
              <a:rPr lang="en-US" sz="1600" dirty="0" smtClean="0"/>
              <a:t>An example is shown on page 194 in the textbook</a:t>
            </a:r>
          </a:p>
          <a:p>
            <a:r>
              <a:rPr lang="en-US" sz="1600" dirty="0" smtClean="0"/>
              <a:t>Polynomials</a:t>
            </a:r>
          </a:p>
          <a:p>
            <a:pPr lvl="1"/>
            <a:r>
              <a:rPr lang="en-US" sz="1600" dirty="0" smtClean="0"/>
              <a:t>Express all values as polynomials in a dummy variable X, with binary coefficients</a:t>
            </a:r>
          </a:p>
          <a:p>
            <a:pPr lvl="1"/>
            <a:r>
              <a:rPr lang="en-US" sz="1600" dirty="0" smtClean="0"/>
              <a:t>Coefficients correspond to the bits in the binary number</a:t>
            </a:r>
          </a:p>
          <a:p>
            <a:pPr lvl="1"/>
            <a:r>
              <a:rPr lang="en-US" sz="1600" dirty="0" smtClean="0"/>
              <a:t>An example is shown on page 197 in the textbook</a:t>
            </a:r>
          </a:p>
        </p:txBody>
      </p:sp>
      <p:sp>
        <p:nvSpPr>
          <p:cNvPr id="2" name="Content Placeholder 1"/>
          <p:cNvSpPr>
            <a:spLocks noGrp="1"/>
          </p:cNvSpPr>
          <p:nvPr>
            <p:ph sz="half" idx="2"/>
          </p:nvPr>
        </p:nvSpPr>
        <p:spPr/>
        <p:txBody>
          <a:bodyPr/>
          <a:lstStyle/>
          <a:p>
            <a:r>
              <a:rPr lang="en-US" sz="1600" dirty="0"/>
              <a:t>Digital logic</a:t>
            </a:r>
          </a:p>
          <a:p>
            <a:pPr lvl="1"/>
            <a:r>
              <a:rPr lang="en-US" sz="1600" dirty="0"/>
              <a:t>Dividing circuit consisting of XOR gates and a shift register</a:t>
            </a:r>
          </a:p>
          <a:p>
            <a:pPr lvl="1"/>
            <a:r>
              <a:rPr lang="en-US" sz="1600" dirty="0"/>
              <a:t>Shift register is a string of 1-bit storage devices</a:t>
            </a:r>
          </a:p>
          <a:p>
            <a:pPr lvl="1"/>
            <a:r>
              <a:rPr lang="en-US" sz="1600" dirty="0"/>
              <a:t>Each device has an output line, which indicates the value currently stored, and an input line</a:t>
            </a:r>
          </a:p>
          <a:p>
            <a:pPr lvl="1"/>
            <a:r>
              <a:rPr lang="en-US" sz="1600" dirty="0"/>
              <a:t>At discrete time instants, known as clock times, the value in the storage device is replaced by the value indicated by its input line</a:t>
            </a:r>
          </a:p>
          <a:p>
            <a:pPr lvl="1"/>
            <a:r>
              <a:rPr lang="en-US" sz="1600" dirty="0"/>
              <a:t>The entire register is clocked simultaneously, causing a 1-bit shift along the entire register</a:t>
            </a:r>
          </a:p>
          <a:p>
            <a:pPr lvl="1"/>
            <a:r>
              <a:rPr lang="en-US" sz="1600" dirty="0"/>
              <a:t>An example is referenced on page 199 in the </a:t>
            </a:r>
            <a:r>
              <a:rPr lang="en-US" sz="1600" dirty="0" smtClean="0"/>
              <a:t>textbook</a:t>
            </a:r>
            <a:endParaRPr lang="en-US" sz="1600" dirty="0"/>
          </a:p>
        </p:txBody>
      </p:sp>
      <p:cxnSp>
        <p:nvCxnSpPr>
          <p:cNvPr id="6" name="Straight Connector 5"/>
          <p:cNvCxnSpPr>
            <a:stCxn id="5" idx="2"/>
          </p:cNvCxnSpPr>
          <p:nvPr/>
        </p:nvCxnSpPr>
        <p:spPr bwMode="auto">
          <a:xfrm>
            <a:off x="4572000" y="1417638"/>
            <a:ext cx="0" cy="5440362"/>
          </a:xfrm>
          <a:prstGeom prst="line">
            <a:avLst/>
          </a:prstGeom>
          <a:noFill/>
          <a:ln w="9525" cap="flat" cmpd="sng" algn="ctr">
            <a:solidFill>
              <a:schemeClr val="tx2"/>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4" name="Picture 3" descr="f5.pdf"/>
          <p:cNvPicPr>
            <a:picLocks noChangeAspect="1"/>
          </p:cNvPicPr>
          <p:nvPr/>
        </p:nvPicPr>
        <p:blipFill>
          <a:blip r:embed="rId3"/>
          <a:srcRect l="9091" t="16471" r="5455" b="11765"/>
          <a:stretch>
            <a:fillRect/>
          </a:stretch>
        </p:blipFill>
        <p:spPr>
          <a:xfrm>
            <a:off x="152400" y="609600"/>
            <a:ext cx="8748448" cy="5677245"/>
          </a:xfrm>
          <a:prstGeom prst="rect">
            <a:avLst/>
          </a:prstGeom>
          <a:solidFill>
            <a:schemeClr val="accent3">
              <a:lumMod val="20000"/>
              <a:lumOff val="80000"/>
            </a:schemeClr>
          </a:solidFill>
        </p:spPr>
      </p:pic>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4" name="Picture 3" descr="f6.pdf"/>
          <p:cNvPicPr>
            <a:picLocks noChangeAspect="1"/>
          </p:cNvPicPr>
          <p:nvPr/>
        </p:nvPicPr>
        <p:blipFill>
          <a:blip r:embed="rId3"/>
          <a:srcRect l="7273" t="3529" r="5455" b="4706"/>
          <a:stretch>
            <a:fillRect/>
          </a:stretch>
        </p:blipFill>
        <p:spPr>
          <a:xfrm>
            <a:off x="779970" y="242073"/>
            <a:ext cx="7745350" cy="6293148"/>
          </a:xfrm>
          <a:prstGeom prst="rect">
            <a:avLst/>
          </a:prstGeom>
          <a:solidFill>
            <a:schemeClr val="accent3">
              <a:lumMod val="20000"/>
              <a:lumOff val="80000"/>
            </a:schemeClr>
          </a:solidFill>
        </p:spPr>
      </p:pic>
    </p:spTree>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4" name="Picture 3" descr="f7.pdf"/>
          <p:cNvPicPr>
            <a:picLocks noChangeAspect="1"/>
          </p:cNvPicPr>
          <p:nvPr/>
        </p:nvPicPr>
        <p:blipFill>
          <a:blip r:embed="rId3"/>
          <a:srcRect l="1818" t="11765" b="14118"/>
          <a:stretch>
            <a:fillRect/>
          </a:stretch>
        </p:blipFill>
        <p:spPr>
          <a:xfrm>
            <a:off x="228600" y="838200"/>
            <a:ext cx="8713589" cy="5082887"/>
          </a:xfrm>
          <a:prstGeom prst="rect">
            <a:avLst/>
          </a:prstGeom>
          <a:solidFill>
            <a:schemeClr val="accent3">
              <a:lumMod val="20000"/>
              <a:lumOff val="80000"/>
            </a:schemeClr>
          </a:solidFill>
        </p:spPr>
      </p:pic>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GB" smtClean="0"/>
              <a:t>Forward Error Correction</a:t>
            </a:r>
            <a:endParaRPr lang="en-GB" dirty="0"/>
          </a:p>
        </p:txBody>
      </p:sp>
      <p:sp>
        <p:nvSpPr>
          <p:cNvPr id="40963" name="Rectangle 3"/>
          <p:cNvSpPr>
            <a:spLocks noGrp="1" noChangeArrowheads="1"/>
          </p:cNvSpPr>
          <p:nvPr>
            <p:ph type="body" idx="1"/>
          </p:nvPr>
        </p:nvSpPr>
        <p:spPr>
          <a:xfrm>
            <a:off x="457200" y="1676401"/>
            <a:ext cx="8229600" cy="2666999"/>
          </a:xfrm>
        </p:spPr>
        <p:txBody>
          <a:bodyPr>
            <a:normAutofit fontScale="70000" lnSpcReduction="20000"/>
          </a:bodyPr>
          <a:lstStyle/>
          <a:p>
            <a:r>
              <a:rPr lang="en-GB" dirty="0" smtClean="0"/>
              <a:t>Correction of detected errors usually requires data blocks to be retransmitted</a:t>
            </a:r>
          </a:p>
          <a:p>
            <a:r>
              <a:rPr lang="en-GB" dirty="0" smtClean="0"/>
              <a:t>Not appropriate for wireless applications:</a:t>
            </a:r>
          </a:p>
          <a:p>
            <a:pPr lvl="1"/>
            <a:r>
              <a:rPr lang="en-GB" dirty="0" smtClean="0"/>
              <a:t>The bit error rate (BER) on a wireless link can be quite high, which would result in a large number of retransmissions</a:t>
            </a:r>
          </a:p>
          <a:p>
            <a:pPr lvl="1"/>
            <a:r>
              <a:rPr lang="en-GB" dirty="0" smtClean="0"/>
              <a:t>Propagation delay is very long compared to the transmission time of a single frame</a:t>
            </a:r>
          </a:p>
          <a:p>
            <a:r>
              <a:rPr lang="en-GB" dirty="0" smtClean="0"/>
              <a:t>Need to correct errors on basis of bits received</a:t>
            </a:r>
          </a:p>
        </p:txBody>
      </p:sp>
      <p:graphicFrame>
        <p:nvGraphicFramePr>
          <p:cNvPr id="2" name="Diagram 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146193570"/>
              </p:ext>
            </p:extLst>
          </p:nvPr>
        </p:nvGraphicFramePr>
        <p:xfrm>
          <a:off x="1600200" y="4495800"/>
          <a:ext cx="5867400" cy="19558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5" name="Picture 4" descr="f8.pdf"/>
          <p:cNvPicPr>
            <a:picLocks noChangeAspect="1"/>
          </p:cNvPicPr>
          <p:nvPr/>
        </p:nvPicPr>
        <p:blipFill>
          <a:blip r:embed="rId3"/>
          <a:srcRect l="9091" t="9412" r="12727" b="9412"/>
          <a:stretch>
            <a:fillRect/>
          </a:stretch>
        </p:blipFill>
        <p:spPr>
          <a:xfrm>
            <a:off x="941294" y="645530"/>
            <a:ext cx="6938667" cy="5566946"/>
          </a:xfrm>
          <a:prstGeom prst="rect">
            <a:avLst/>
          </a:prstGeom>
          <a:solidFill>
            <a:schemeClr val="accent3">
              <a:lumMod val="20000"/>
              <a:lumOff val="80000"/>
            </a:schemeClr>
          </a:solidFill>
        </p:spPr>
      </p:pic>
    </p:spTree>
  </p:cSld>
  <p:clrMapOvr>
    <a:masterClrMapping/>
  </p:clrMapOvr>
  <p:transition spd="slow">
    <p:strips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 Code Principles</a:t>
            </a:r>
            <a:endParaRPr lang="en-US" dirty="0"/>
          </a:p>
        </p:txBody>
      </p:sp>
      <p:sp>
        <p:nvSpPr>
          <p:cNvPr id="3" name="Content Placeholder 2"/>
          <p:cNvSpPr>
            <a:spLocks noGrp="1"/>
          </p:cNvSpPr>
          <p:nvPr>
            <p:ph idx="1"/>
          </p:nvPr>
        </p:nvSpPr>
        <p:spPr>
          <a:xfrm>
            <a:off x="457200" y="1676400"/>
            <a:ext cx="8229600" cy="4800600"/>
          </a:xfrm>
        </p:spPr>
        <p:txBody>
          <a:bodyPr>
            <a:normAutofit fontScale="85000" lnSpcReduction="10000"/>
          </a:bodyPr>
          <a:lstStyle/>
          <a:p>
            <a:r>
              <a:rPr lang="en-US" dirty="0" smtClean="0"/>
              <a:t>Hamming distance</a:t>
            </a:r>
          </a:p>
          <a:p>
            <a:pPr lvl="1"/>
            <a:r>
              <a:rPr lang="en-US" i="1" dirty="0" smtClean="0"/>
              <a:t>d(v</a:t>
            </a:r>
            <a:r>
              <a:rPr lang="en-US" i="1" baseline="-25000" dirty="0" smtClean="0"/>
              <a:t>1</a:t>
            </a:r>
            <a:r>
              <a:rPr lang="en-US" i="1" dirty="0" smtClean="0"/>
              <a:t>, v</a:t>
            </a:r>
            <a:r>
              <a:rPr lang="en-US" i="1" baseline="-25000" dirty="0" smtClean="0"/>
              <a:t>2</a:t>
            </a:r>
            <a:r>
              <a:rPr lang="en-US" i="1" dirty="0" smtClean="0"/>
              <a:t>) </a:t>
            </a:r>
            <a:r>
              <a:rPr lang="en-US" dirty="0" smtClean="0"/>
              <a:t>between two </a:t>
            </a:r>
            <a:r>
              <a:rPr lang="en-US" i="1" dirty="0" err="1" smtClean="0"/>
              <a:t>n</a:t>
            </a:r>
            <a:r>
              <a:rPr lang="en-US" i="1" dirty="0" smtClean="0"/>
              <a:t> </a:t>
            </a:r>
            <a:r>
              <a:rPr lang="en-US" dirty="0" smtClean="0"/>
              <a:t>–bit binary sequences v</a:t>
            </a:r>
            <a:r>
              <a:rPr lang="en-US" baseline="-25000" dirty="0" smtClean="0"/>
              <a:t>1</a:t>
            </a:r>
            <a:r>
              <a:rPr lang="en-US" dirty="0" smtClean="0"/>
              <a:t> and v</a:t>
            </a:r>
            <a:r>
              <a:rPr lang="en-US" baseline="-25000" dirty="0" smtClean="0"/>
              <a:t>2</a:t>
            </a:r>
            <a:r>
              <a:rPr lang="en-US" dirty="0" smtClean="0"/>
              <a:t> is the number of bits in which v</a:t>
            </a:r>
            <a:r>
              <a:rPr lang="en-US" baseline="-25000" dirty="0" smtClean="0"/>
              <a:t>1</a:t>
            </a:r>
            <a:r>
              <a:rPr lang="en-US" dirty="0" smtClean="0"/>
              <a:t> and v</a:t>
            </a:r>
            <a:r>
              <a:rPr lang="en-US" baseline="-25000" dirty="0" smtClean="0"/>
              <a:t>2</a:t>
            </a:r>
            <a:r>
              <a:rPr lang="en-US" dirty="0" smtClean="0"/>
              <a:t> disagree</a:t>
            </a:r>
          </a:p>
          <a:p>
            <a:pPr lvl="1"/>
            <a:r>
              <a:rPr lang="en-US" dirty="0" smtClean="0"/>
              <a:t>See example on page 203 in the textbook</a:t>
            </a:r>
          </a:p>
          <a:p>
            <a:r>
              <a:rPr lang="en-US" dirty="0" smtClean="0"/>
              <a:t>Redundancy of the code</a:t>
            </a:r>
          </a:p>
          <a:p>
            <a:pPr lvl="1"/>
            <a:r>
              <a:rPr lang="en-US" dirty="0" smtClean="0"/>
              <a:t>The ratio of redundant bits to data bits (</a:t>
            </a:r>
            <a:r>
              <a:rPr lang="en-US" i="1" dirty="0" err="1" smtClean="0"/>
              <a:t>n-k)/k</a:t>
            </a:r>
            <a:endParaRPr lang="en-US" dirty="0" smtClean="0"/>
          </a:p>
          <a:p>
            <a:r>
              <a:rPr lang="en-US" dirty="0" smtClean="0"/>
              <a:t>Code rate</a:t>
            </a:r>
          </a:p>
          <a:p>
            <a:pPr lvl="1"/>
            <a:r>
              <a:rPr lang="en-US" dirty="0" smtClean="0"/>
              <a:t>The ratio of data bits to total bits </a:t>
            </a:r>
            <a:r>
              <a:rPr lang="en-US" i="1" dirty="0" err="1" smtClean="0"/>
              <a:t>k/n</a:t>
            </a:r>
            <a:endParaRPr lang="en-US" i="1" dirty="0" smtClean="0"/>
          </a:p>
          <a:p>
            <a:pPr lvl="1"/>
            <a:r>
              <a:rPr lang="en-US" dirty="0" smtClean="0"/>
              <a:t>Is a measure of how much additional bandwidth is required to carry data at the same data rate as without the code</a:t>
            </a:r>
          </a:p>
          <a:p>
            <a:pPr lvl="1"/>
            <a:r>
              <a:rPr lang="en-US" dirty="0" smtClean="0"/>
              <a:t>See example on page 205 in the textbook</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kumimoji="1" lang="en-GB" sz="3200" cap="none" dirty="0" smtClean="0">
                <a:latin typeface="Arial" pitchFamily="-110" charset="0"/>
              </a:rPr>
              <a:t>Error Detection and Correction</a:t>
            </a:r>
            <a:endParaRPr kumimoji="1" lang="en-US" sz="3200" cap="none" dirty="0">
              <a:latin typeface="Arial" pitchFamily="-110" charset="0"/>
            </a:endParaRPr>
          </a:p>
        </p:txBody>
      </p:sp>
      <p:sp>
        <p:nvSpPr>
          <p:cNvPr id="5" name="Text Placeholder 4"/>
          <p:cNvSpPr>
            <a:spLocks noGrp="1"/>
          </p:cNvSpPr>
          <p:nvPr>
            <p:ph type="body" idx="1"/>
          </p:nvPr>
        </p:nvSpPr>
        <p:spPr>
          <a:xfrm>
            <a:off x="685800" y="1905000"/>
            <a:ext cx="7772400" cy="1500187"/>
          </a:xfrm>
        </p:spPr>
        <p:txBody>
          <a:bodyPr/>
          <a:lstStyle/>
          <a:p>
            <a:pPr algn="ctr"/>
            <a:r>
              <a:rPr kumimoji="1" lang="en-US" sz="4000" b="1" cap="all" dirty="0" smtClean="0">
                <a:solidFill>
                  <a:schemeClr val="tx2"/>
                </a:solidFill>
                <a:latin typeface="Arial" pitchFamily="-110" charset="0"/>
              </a:rPr>
              <a:t>Chapter 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4" name="Picture 3" descr="f9.pdf"/>
          <p:cNvPicPr>
            <a:picLocks noChangeAspect="1"/>
          </p:cNvPicPr>
          <p:nvPr/>
        </p:nvPicPr>
        <p:blipFill>
          <a:blip r:embed="rId3"/>
          <a:srcRect t="11818" b="13636"/>
          <a:stretch>
            <a:fillRect/>
          </a:stretch>
        </p:blipFill>
        <p:spPr>
          <a:xfrm>
            <a:off x="1447800" y="381000"/>
            <a:ext cx="6477000" cy="6248429"/>
          </a:xfrm>
          <a:prstGeom prst="rect">
            <a:avLst/>
          </a:prstGeom>
          <a:solidFill>
            <a:schemeClr val="accent3">
              <a:lumMod val="20000"/>
              <a:lumOff val="80000"/>
            </a:schemeClr>
          </a:solidFill>
        </p:spPr>
      </p:pic>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pic>
        <p:nvPicPr>
          <p:cNvPr id="6" name="Picture 5" descr="DCC10e-cover.jpg"/>
          <p:cNvPicPr>
            <a:picLocks noChangeAspect="1"/>
          </p:cNvPicPr>
          <p:nvPr/>
        </p:nvPicPr>
        <p:blipFill>
          <a:blip r:embed="rId3">
            <a:lum bright="30000" contrast="24000"/>
            <a:alphaModFix amt="74000"/>
          </a:blip>
          <a:srcRect t="31111" b="14444"/>
          <a:stretch>
            <a:fillRect/>
          </a:stretch>
        </p:blipFill>
        <p:spPr>
          <a:xfrm>
            <a:off x="1905000" y="0"/>
            <a:ext cx="5181599" cy="1600200"/>
          </a:xfrm>
          <a:prstGeom prst="rect">
            <a:avLst/>
          </a:prstGeom>
        </p:spPr>
      </p:pic>
      <p:sp>
        <p:nvSpPr>
          <p:cNvPr id="148482" name="Rectangle 2"/>
          <p:cNvSpPr>
            <a:spLocks noGrp="1" noChangeArrowheads="1"/>
          </p:cNvSpPr>
          <p:nvPr>
            <p:ph type="title"/>
          </p:nvPr>
        </p:nvSpPr>
        <p:spPr/>
        <p:txBody>
          <a:bodyPr/>
          <a:lstStyle/>
          <a:p>
            <a:pPr eaLnBrk="1" hangingPunct="1">
              <a:defRPr/>
            </a:pPr>
            <a:r>
              <a:rPr lang="en-US" dirty="0">
                <a:ea typeface="+mj-ea"/>
                <a:cs typeface="+mj-cs"/>
              </a:rPr>
              <a:t>Summary</a:t>
            </a:r>
            <a:endParaRPr lang="en-AU" dirty="0">
              <a:ea typeface="+mj-ea"/>
              <a:cs typeface="+mj-cs"/>
            </a:endParaRPr>
          </a:p>
        </p:txBody>
      </p:sp>
      <p:sp>
        <p:nvSpPr>
          <p:cNvPr id="148483" name="Rectangle 3"/>
          <p:cNvSpPr>
            <a:spLocks noGrp="1" noChangeArrowheads="1"/>
          </p:cNvSpPr>
          <p:nvPr>
            <p:ph sz="half" idx="1"/>
          </p:nvPr>
        </p:nvSpPr>
        <p:spPr>
          <a:xfrm>
            <a:off x="304800" y="1676400"/>
            <a:ext cx="4191000" cy="5029200"/>
          </a:xfrm>
        </p:spPr>
        <p:txBody>
          <a:bodyPr>
            <a:normAutofit/>
          </a:bodyPr>
          <a:lstStyle/>
          <a:p>
            <a:pPr eaLnBrk="1" hangingPunct="1"/>
            <a:r>
              <a:rPr lang="en-US" dirty="0" smtClean="0"/>
              <a:t>Types of errors</a:t>
            </a:r>
          </a:p>
          <a:p>
            <a:pPr eaLnBrk="1" hangingPunct="1"/>
            <a:r>
              <a:rPr lang="en-US" dirty="0" smtClean="0"/>
              <a:t>Error detection</a:t>
            </a:r>
          </a:p>
          <a:p>
            <a:pPr eaLnBrk="1" hangingPunct="1"/>
            <a:r>
              <a:rPr lang="en-US" dirty="0" smtClean="0"/>
              <a:t>Parity check</a:t>
            </a:r>
          </a:p>
          <a:p>
            <a:pPr lvl="1" eaLnBrk="1" hangingPunct="1"/>
            <a:r>
              <a:rPr lang="en-US" dirty="0" smtClean="0"/>
              <a:t>Parity bit</a:t>
            </a:r>
          </a:p>
          <a:p>
            <a:pPr lvl="1" eaLnBrk="1" hangingPunct="1"/>
            <a:r>
              <a:rPr lang="en-US" dirty="0" smtClean="0"/>
              <a:t>Two-dimensional parity check</a:t>
            </a:r>
            <a:endParaRPr lang="en-AU" dirty="0" smtClean="0"/>
          </a:p>
        </p:txBody>
      </p:sp>
      <p:sp>
        <p:nvSpPr>
          <p:cNvPr id="5" name="Content Placeholder 4"/>
          <p:cNvSpPr>
            <a:spLocks noGrp="1"/>
          </p:cNvSpPr>
          <p:nvPr>
            <p:ph sz="half" idx="2"/>
          </p:nvPr>
        </p:nvSpPr>
        <p:spPr>
          <a:xfrm>
            <a:off x="4648200" y="1524000"/>
            <a:ext cx="4038600" cy="5029200"/>
          </a:xfrm>
        </p:spPr>
        <p:txBody>
          <a:bodyPr>
            <a:normAutofit/>
          </a:bodyPr>
          <a:lstStyle/>
          <a:p>
            <a:pPr eaLnBrk="1" hangingPunct="1"/>
            <a:r>
              <a:rPr lang="en-US" dirty="0" smtClean="0"/>
              <a:t>Internet checksum</a:t>
            </a:r>
          </a:p>
          <a:p>
            <a:pPr eaLnBrk="1" hangingPunct="1"/>
            <a:r>
              <a:rPr lang="en-US" dirty="0" smtClean="0"/>
              <a:t>Cyclic redundancy check</a:t>
            </a:r>
          </a:p>
          <a:p>
            <a:pPr lvl="1" eaLnBrk="1" hangingPunct="1"/>
            <a:r>
              <a:rPr lang="en-US" dirty="0" smtClean="0"/>
              <a:t>Modulo 2 arithmetic</a:t>
            </a:r>
          </a:p>
          <a:p>
            <a:pPr lvl="1" eaLnBrk="1" hangingPunct="1"/>
            <a:r>
              <a:rPr lang="en-US" dirty="0" smtClean="0"/>
              <a:t>Polynomials</a:t>
            </a:r>
          </a:p>
          <a:p>
            <a:pPr lvl="1" eaLnBrk="1" hangingPunct="1"/>
            <a:r>
              <a:rPr lang="en-US" smtClean="0"/>
              <a:t>Digital logic</a:t>
            </a:r>
          </a:p>
          <a:p>
            <a:pPr eaLnBrk="1" hangingPunct="1"/>
            <a:r>
              <a:rPr lang="en-US" dirty="0" smtClean="0"/>
              <a:t>Forward error correction</a:t>
            </a:r>
          </a:p>
          <a:p>
            <a:pPr lvl="1" eaLnBrk="1" hangingPunct="1"/>
            <a:r>
              <a:rPr lang="en-US" dirty="0" smtClean="0"/>
              <a:t>Block code principles</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533400" y="609600"/>
            <a:ext cx="8229600" cy="4953000"/>
          </a:xfrm>
        </p:spPr>
        <p:txBody>
          <a:bodyPr/>
          <a:lstStyle/>
          <a:p>
            <a:pPr eaLnBrk="1" hangingPunct="1">
              <a:lnSpc>
                <a:spcPct val="90000"/>
              </a:lnSpc>
              <a:buFont typeface="Wingdings" pitchFamily="-110" charset="2"/>
              <a:buNone/>
            </a:pPr>
            <a:endParaRPr lang="en-US" sz="2800" i="1" dirty="0" smtClean="0">
              <a:effectLst/>
              <a:latin typeface="Times" pitchFamily="-110" charset="0"/>
            </a:endParaRPr>
          </a:p>
          <a:p>
            <a:pPr>
              <a:buNone/>
            </a:pPr>
            <a:r>
              <a:rPr lang="en-US" sz="2800" i="1" dirty="0" smtClean="0">
                <a:effectLst/>
                <a:latin typeface="Times" pitchFamily="-110" charset="0"/>
              </a:rPr>
              <a:t>	</a:t>
            </a:r>
            <a:r>
              <a:rPr lang="en-US" sz="2800" i="1" dirty="0" smtClean="0">
                <a:effectLst/>
                <a:latin typeface="Times" pitchFamily="-110" charset="0"/>
              </a:rPr>
              <a:t>	“Redundancy </a:t>
            </a:r>
            <a:r>
              <a:rPr lang="en-US" sz="2800" i="1" dirty="0" smtClean="0">
                <a:effectLst/>
                <a:latin typeface="Times" pitchFamily="-110" charset="0"/>
              </a:rPr>
              <a:t>is a property of languages, codes and sign systems which arises from a superfluity of rules, and which facilitates communication in spite of all the uncertainty acting against it.</a:t>
            </a:r>
          </a:p>
          <a:p>
            <a:pPr>
              <a:buNone/>
            </a:pPr>
            <a:r>
              <a:rPr lang="en-US" sz="2800" i="1" dirty="0" smtClean="0">
                <a:effectLst/>
                <a:latin typeface="Times" pitchFamily="-110" charset="0"/>
              </a:rPr>
              <a:t>		Redundancy may be said to be due to an additional set of rules, whereby it becomes increasingly difficult to make an undetectable mistake</a:t>
            </a:r>
            <a:r>
              <a:rPr lang="en-US" sz="2800" i="1" dirty="0" smtClean="0">
                <a:effectLst/>
                <a:latin typeface="Times" pitchFamily="-110" charset="0"/>
              </a:rPr>
              <a:t>.”</a:t>
            </a:r>
          </a:p>
          <a:p>
            <a:pPr algn="r" eaLnBrk="1" hangingPunct="1">
              <a:lnSpc>
                <a:spcPct val="90000"/>
              </a:lnSpc>
              <a:buFont typeface="Wingdings" pitchFamily="-110" charset="2"/>
              <a:buNone/>
            </a:pPr>
            <a:endParaRPr lang="en-US" sz="1000" i="1" dirty="0" smtClean="0">
              <a:effectLst/>
              <a:latin typeface="Times" pitchFamily="-110" charset="0"/>
            </a:endParaRPr>
          </a:p>
          <a:p>
            <a:pPr algn="r" eaLnBrk="1" hangingPunct="1">
              <a:lnSpc>
                <a:spcPct val="90000"/>
              </a:lnSpc>
              <a:buFont typeface="Wingdings" pitchFamily="-110" charset="2"/>
              <a:buNone/>
            </a:pPr>
            <a:r>
              <a:rPr lang="en-US" sz="2800" i="1" dirty="0" smtClean="0">
                <a:effectLst/>
                <a:latin typeface="Times" pitchFamily="-110" charset="0"/>
              </a:rPr>
              <a:t>	—On Human Communication</a:t>
            </a:r>
            <a:r>
              <a:rPr lang="en-US" sz="2800" dirty="0" smtClean="0">
                <a:effectLst/>
                <a:latin typeface="Times" pitchFamily="-110" charset="0"/>
              </a:rPr>
              <a:t>, </a:t>
            </a:r>
          </a:p>
          <a:p>
            <a:pPr algn="r" eaLnBrk="1" hangingPunct="1">
              <a:lnSpc>
                <a:spcPct val="90000"/>
              </a:lnSpc>
              <a:buFont typeface="Wingdings" pitchFamily="-110" charset="2"/>
              <a:buNone/>
            </a:pPr>
            <a:r>
              <a:rPr lang="en-US" sz="2800" dirty="0" smtClean="0">
                <a:effectLst/>
                <a:latin typeface="Times" pitchFamily="-110" charset="0"/>
              </a:rPr>
              <a:t>		Colin Cherry</a:t>
            </a:r>
            <a:endParaRPr lang="en-AU" sz="2800" dirty="0" smtClean="0"/>
          </a:p>
          <a:p>
            <a:pPr eaLnBrk="1" hangingPunct="1">
              <a:lnSpc>
                <a:spcPct val="90000"/>
              </a:lnSpc>
            </a:pPr>
            <a:endParaRPr lang="en-AU"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0"/>
            <a:ext cx="8229600" cy="1017588"/>
          </a:xfrm>
        </p:spPr>
        <p:txBody>
          <a:bodyPr/>
          <a:lstStyle/>
          <a:p>
            <a:pPr eaLnBrk="1" hangingPunct="1">
              <a:defRPr/>
            </a:pPr>
            <a:r>
              <a:rPr kumimoji="1" lang="en-GB" dirty="0">
                <a:ea typeface="+mj-ea"/>
                <a:cs typeface="+mj-cs"/>
              </a:rPr>
              <a:t>Types of </a:t>
            </a:r>
            <a:r>
              <a:rPr kumimoji="1" lang="en-GB" dirty="0" smtClean="0">
                <a:ea typeface="+mj-ea"/>
                <a:cs typeface="+mj-cs"/>
              </a:rPr>
              <a:t>Errors</a:t>
            </a:r>
            <a:endParaRPr kumimoji="1" lang="en-GB" dirty="0">
              <a:ea typeface="+mj-ea"/>
              <a:cs typeface="+mj-cs"/>
            </a:endParaRPr>
          </a:p>
        </p:txBody>
      </p:sp>
      <p:sp>
        <p:nvSpPr>
          <p:cNvPr id="37891" name="Rectangle 3"/>
          <p:cNvSpPr>
            <a:spLocks noGrp="1" noChangeArrowheads="1"/>
          </p:cNvSpPr>
          <p:nvPr>
            <p:ph type="body" idx="1"/>
          </p:nvPr>
        </p:nvSpPr>
        <p:spPr>
          <a:xfrm>
            <a:off x="457200" y="1066800"/>
            <a:ext cx="8229600" cy="5638800"/>
          </a:xfrm>
        </p:spPr>
        <p:txBody>
          <a:bodyPr/>
          <a:lstStyle/>
          <a:p>
            <a:pPr eaLnBrk="1" hangingPunct="1">
              <a:lnSpc>
                <a:spcPct val="90000"/>
              </a:lnSpc>
            </a:pPr>
            <a:r>
              <a:rPr kumimoji="1" lang="en-GB" sz="2800" dirty="0"/>
              <a:t>A</a:t>
            </a:r>
            <a:r>
              <a:rPr kumimoji="1" lang="en-GB" sz="2800" dirty="0" smtClean="0"/>
              <a:t>n </a:t>
            </a:r>
            <a:r>
              <a:rPr kumimoji="1" lang="en-GB" sz="2800" dirty="0"/>
              <a:t>error occurs when a bit is altered between transmission and reception</a:t>
            </a:r>
            <a:endParaRPr kumimoji="1" lang="en-GB" sz="2800" dirty="0" smtClean="0"/>
          </a:p>
          <a:p>
            <a:pPr lvl="1" eaLnBrk="1" hangingPunct="1">
              <a:lnSpc>
                <a:spcPct val="90000"/>
              </a:lnSpc>
            </a:pPr>
            <a:r>
              <a:rPr kumimoji="1" lang="en-GB" sz="2400" dirty="0"/>
              <a:t>B</a:t>
            </a:r>
            <a:r>
              <a:rPr kumimoji="1" lang="en-GB" sz="2400" dirty="0" smtClean="0"/>
              <a:t>inary </a:t>
            </a:r>
            <a:r>
              <a:rPr kumimoji="1" lang="en-GB" sz="2400" dirty="0"/>
              <a:t>1 is transmitted and binary 0 is received</a:t>
            </a:r>
            <a:r>
              <a:rPr kumimoji="1" lang="en-GB" sz="2400" dirty="0" smtClean="0"/>
              <a:t> </a:t>
            </a:r>
          </a:p>
          <a:p>
            <a:pPr lvl="1" eaLnBrk="1" hangingPunct="1">
              <a:lnSpc>
                <a:spcPct val="90000"/>
              </a:lnSpc>
            </a:pPr>
            <a:r>
              <a:rPr kumimoji="1" lang="en-GB" sz="2400" dirty="0" smtClean="0"/>
              <a:t>Binary </a:t>
            </a:r>
            <a:r>
              <a:rPr kumimoji="1" lang="en-GB" sz="2400" dirty="0"/>
              <a:t>0 is transmitted and binary 1 is </a:t>
            </a:r>
            <a:r>
              <a:rPr kumimoji="1" lang="en-GB" sz="2400" dirty="0" smtClean="0"/>
              <a:t>received</a:t>
            </a:r>
            <a:endParaRPr kumimoji="1" lang="en-GB" sz="2400" dirty="0"/>
          </a:p>
        </p:txBody>
      </p:sp>
      <p:graphicFrame>
        <p:nvGraphicFramePr>
          <p:cNvPr id="4" name="Diagram 3"/>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040093473"/>
              </p:ext>
            </p:extLst>
          </p:nvPr>
        </p:nvGraphicFramePr>
        <p:xfrm>
          <a:off x="228600" y="2971800"/>
          <a:ext cx="8534400" cy="35814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4" name="Picture 3" descr="f1.pdf"/>
          <p:cNvPicPr>
            <a:picLocks noChangeAspect="1"/>
          </p:cNvPicPr>
          <p:nvPr/>
        </p:nvPicPr>
        <p:blipFill>
          <a:blip r:embed="rId3"/>
          <a:srcRect t="20000" b="44545"/>
          <a:stretch>
            <a:fillRect/>
          </a:stretch>
        </p:blipFill>
        <p:spPr>
          <a:xfrm>
            <a:off x="326326" y="1219200"/>
            <a:ext cx="8469992" cy="3886200"/>
          </a:xfrm>
          <a:prstGeom prst="rect">
            <a:avLst/>
          </a:prstGeom>
          <a:solidFill>
            <a:schemeClr val="accent3">
              <a:lumMod val="20000"/>
              <a:lumOff val="80000"/>
            </a:schemeClr>
          </a:solidFill>
        </p:spPr>
      </p:pic>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152400"/>
            <a:ext cx="8229600" cy="1139825"/>
          </a:xfrm>
        </p:spPr>
        <p:txBody>
          <a:bodyPr/>
          <a:lstStyle/>
          <a:p>
            <a:pPr eaLnBrk="1" hangingPunct="1">
              <a:defRPr/>
            </a:pPr>
            <a:r>
              <a:rPr kumimoji="1" lang="en-US" dirty="0">
                <a:ea typeface="+mj-ea"/>
                <a:cs typeface="+mj-cs"/>
              </a:rPr>
              <a:t>Error Detection</a:t>
            </a:r>
          </a:p>
        </p:txBody>
      </p:sp>
      <p:sp>
        <p:nvSpPr>
          <p:cNvPr id="35843" name="Rectangle 3"/>
          <p:cNvSpPr>
            <a:spLocks noGrp="1" noChangeArrowheads="1"/>
          </p:cNvSpPr>
          <p:nvPr>
            <p:ph type="body" idx="1"/>
          </p:nvPr>
        </p:nvSpPr>
        <p:spPr>
          <a:xfrm>
            <a:off x="457200" y="838200"/>
            <a:ext cx="8382000" cy="5791200"/>
          </a:xfrm>
        </p:spPr>
        <p:txBody>
          <a:bodyPr>
            <a:normAutofit fontScale="85000" lnSpcReduction="10000"/>
          </a:bodyPr>
          <a:lstStyle/>
          <a:p>
            <a:pPr eaLnBrk="1" hangingPunct="1"/>
            <a:r>
              <a:rPr kumimoji="1" lang="en-US" sz="1800" dirty="0" smtClean="0"/>
              <a:t>Regardless of design you will have errors, resulting in the change of one or more bits in a transmitted frame</a:t>
            </a:r>
          </a:p>
          <a:p>
            <a:pPr eaLnBrk="1" hangingPunct="1"/>
            <a:endParaRPr kumimoji="1" lang="en-US" sz="1800" dirty="0" smtClean="0"/>
          </a:p>
          <a:p>
            <a:pPr eaLnBrk="1" hangingPunct="1"/>
            <a:r>
              <a:rPr kumimoji="1" lang="en-US" sz="1800" dirty="0" smtClean="0"/>
              <a:t>Frames</a:t>
            </a:r>
          </a:p>
          <a:p>
            <a:pPr lvl="1" eaLnBrk="1" hangingPunct="1"/>
            <a:r>
              <a:rPr kumimoji="1" lang="en-US" sz="1800" dirty="0" smtClean="0"/>
              <a:t>Data transmitted as one or more contiguous sequences of bits</a:t>
            </a:r>
          </a:p>
          <a:p>
            <a:pPr lvl="1" eaLnBrk="1" hangingPunct="1">
              <a:buNone/>
            </a:pPr>
            <a:endParaRPr kumimoji="1" lang="en-US" sz="1800" dirty="0" smtClean="0"/>
          </a:p>
          <a:p>
            <a:pPr eaLnBrk="1" hangingPunct="1"/>
            <a:endParaRPr kumimoji="1" lang="en-US" sz="1800" dirty="0" smtClean="0"/>
          </a:p>
          <a:p>
            <a:pPr eaLnBrk="1" hangingPunct="1"/>
            <a:endParaRPr kumimoji="1" lang="en-US" sz="1800" dirty="0"/>
          </a:p>
          <a:p>
            <a:pPr eaLnBrk="1" hangingPunct="1"/>
            <a:endParaRPr kumimoji="1" lang="en-US" sz="1800" dirty="0" smtClean="0"/>
          </a:p>
          <a:p>
            <a:pPr eaLnBrk="1" hangingPunct="1"/>
            <a:endParaRPr kumimoji="1" lang="en-US" sz="1800" dirty="0"/>
          </a:p>
          <a:p>
            <a:pPr eaLnBrk="1" hangingPunct="1"/>
            <a:endParaRPr kumimoji="1" lang="en-US" sz="1800" dirty="0" smtClean="0"/>
          </a:p>
          <a:p>
            <a:pPr eaLnBrk="1" hangingPunct="1"/>
            <a:endParaRPr kumimoji="1" lang="en-US" sz="1800" dirty="0"/>
          </a:p>
          <a:p>
            <a:pPr eaLnBrk="1" hangingPunct="1"/>
            <a:endParaRPr kumimoji="1" lang="en-US" sz="1800" dirty="0" smtClean="0"/>
          </a:p>
          <a:p>
            <a:pPr eaLnBrk="1" hangingPunct="1"/>
            <a:endParaRPr kumimoji="1" lang="en-US" sz="1800" dirty="0" smtClean="0"/>
          </a:p>
          <a:p>
            <a:pPr eaLnBrk="1" hangingPunct="1"/>
            <a:endParaRPr kumimoji="1" lang="en-US" sz="1800" dirty="0" smtClean="0"/>
          </a:p>
          <a:p>
            <a:pPr eaLnBrk="1" hangingPunct="1"/>
            <a:endParaRPr kumimoji="1" lang="en-US" sz="1800" dirty="0"/>
          </a:p>
          <a:p>
            <a:pPr eaLnBrk="1" hangingPunct="1"/>
            <a:endParaRPr kumimoji="1" lang="en-US" sz="1800" dirty="0" smtClean="0"/>
          </a:p>
          <a:p>
            <a:pPr eaLnBrk="1" hangingPunct="1"/>
            <a:r>
              <a:rPr kumimoji="1" lang="en-US" sz="1800" dirty="0" smtClean="0"/>
              <a:t>The probability that a frame arrives with no bit errors decreases when the probability of a single bit error increases</a:t>
            </a:r>
          </a:p>
          <a:p>
            <a:pPr eaLnBrk="1" hangingPunct="1"/>
            <a:endParaRPr kumimoji="1" lang="en-US" sz="1800" dirty="0" smtClean="0"/>
          </a:p>
          <a:p>
            <a:pPr eaLnBrk="1" hangingPunct="1"/>
            <a:r>
              <a:rPr kumimoji="1" lang="en-US" sz="1800" dirty="0" smtClean="0"/>
              <a:t>The probability that a frame arrives with no bit errors decreases with increasing frame length</a:t>
            </a:r>
          </a:p>
          <a:p>
            <a:pPr lvl="1" eaLnBrk="1" hangingPunct="1"/>
            <a:r>
              <a:rPr kumimoji="1" lang="en-US" sz="1800" dirty="0" smtClean="0"/>
              <a:t>The longer the frame, the more bits it has and the higher the probability that one of </a:t>
            </a:r>
            <a:r>
              <a:rPr kumimoji="1" lang="en-US" sz="1800" dirty="0" smtClean="0"/>
              <a:t>these </a:t>
            </a:r>
            <a:r>
              <a:rPr kumimoji="1" lang="en-US" sz="1800" dirty="0" smtClean="0"/>
              <a:t>is in error</a:t>
            </a:r>
          </a:p>
          <a:p>
            <a:pPr marL="342900" lvl="1" indent="-342900" eaLnBrk="1" hangingPunct="1">
              <a:buClr>
                <a:schemeClr val="hlink"/>
              </a:buClr>
              <a:buSzPct val="80000"/>
              <a:buFont typeface="Wingdings" pitchFamily="-110" charset="2"/>
              <a:buChar char="Ø"/>
            </a:pPr>
            <a:endParaRPr kumimoji="1" lang="en-US" sz="3200" dirty="0" smtClean="0">
              <a:cs typeface="ＭＳ Ｐゴシック" pitchFamily="-110" charset="-128"/>
            </a:endParaRPr>
          </a:p>
        </p:txBody>
      </p:sp>
      <p:graphicFrame>
        <p:nvGraphicFramePr>
          <p:cNvPr id="2" name="Diagram 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277809583"/>
              </p:ext>
            </p:extLst>
          </p:nvPr>
        </p:nvGraphicFramePr>
        <p:xfrm>
          <a:off x="1295400" y="2362200"/>
          <a:ext cx="6096000" cy="25527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4" name="Picture 3" descr="f2.pdf"/>
          <p:cNvPicPr>
            <a:picLocks noChangeAspect="1"/>
          </p:cNvPicPr>
          <p:nvPr/>
        </p:nvPicPr>
        <p:blipFill>
          <a:blip r:embed="rId3"/>
          <a:srcRect t="14545" b="18182"/>
          <a:stretch>
            <a:fillRect/>
          </a:stretch>
        </p:blipFill>
        <p:spPr>
          <a:xfrm>
            <a:off x="1066799" y="304800"/>
            <a:ext cx="7177269" cy="6248400"/>
          </a:xfrm>
          <a:prstGeom prst="rect">
            <a:avLst/>
          </a:prstGeom>
          <a:solidFill>
            <a:schemeClr val="accent3">
              <a:lumMod val="20000"/>
              <a:lumOff val="80000"/>
            </a:schemeClr>
          </a:solidFill>
        </p:spPr>
      </p:pic>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ea typeface="+mj-ea"/>
                <a:cs typeface="+mj-cs"/>
              </a:rPr>
              <a:t>Parity Check</a:t>
            </a:r>
          </a:p>
        </p:txBody>
      </p:sp>
      <p:sp>
        <p:nvSpPr>
          <p:cNvPr id="3" name="Content Placeholder 2"/>
          <p:cNvSpPr>
            <a:spLocks noGrp="1"/>
          </p:cNvSpPr>
          <p:nvPr>
            <p:ph idx="1"/>
          </p:nvPr>
        </p:nvSpPr>
        <p:spPr>
          <a:xfrm>
            <a:off x="457200" y="1524000"/>
            <a:ext cx="8229600" cy="4876800"/>
          </a:xfrm>
        </p:spPr>
        <p:txBody>
          <a:bodyPr/>
          <a:lstStyle/>
          <a:p>
            <a:pPr eaLnBrk="1" hangingPunct="1">
              <a:defRPr/>
            </a:pPr>
            <a:r>
              <a:rPr lang="en-US" dirty="0" smtClean="0">
                <a:ea typeface="+mn-ea"/>
                <a:cs typeface="+mn-cs"/>
              </a:rPr>
              <a:t>The simplest error detecting scheme is to append a parity bit to the end of a block of data</a:t>
            </a:r>
          </a:p>
          <a:p>
            <a:pPr eaLnBrk="1" hangingPunct="1">
              <a:buFont typeface="Wingdings" pitchFamily="-110" charset="2"/>
              <a:buNone/>
              <a:defRPr/>
            </a:pPr>
            <a:endParaRPr lang="en-US" sz="1000" dirty="0" smtClean="0">
              <a:ea typeface="+mn-ea"/>
              <a:cs typeface="+mn-cs"/>
            </a:endParaRPr>
          </a:p>
          <a:p>
            <a:pPr lvl="2" eaLnBrk="1" hangingPunct="1">
              <a:buClr>
                <a:schemeClr val="tx2"/>
              </a:buClr>
              <a:buSzPct val="100000"/>
              <a:buFontTx/>
              <a:buNone/>
              <a:defRPr/>
            </a:pPr>
            <a:endParaRPr lang="en-US" sz="1000" dirty="0" smtClean="0"/>
          </a:p>
          <a:p>
            <a:pPr lvl="2" eaLnBrk="1" hangingPunct="1">
              <a:buClr>
                <a:schemeClr val="tx2"/>
              </a:buClr>
              <a:buSzPct val="100000"/>
              <a:buFontTx/>
              <a:buNone/>
              <a:defRPr/>
            </a:pPr>
            <a:endParaRPr lang="en-US" sz="1000" dirty="0" smtClean="0"/>
          </a:p>
          <a:p>
            <a:pPr lvl="2" eaLnBrk="1" hangingPunct="1">
              <a:buClr>
                <a:schemeClr val="tx2"/>
              </a:buClr>
              <a:buSzPct val="100000"/>
              <a:buFontTx/>
              <a:buNone/>
              <a:defRPr/>
            </a:pPr>
            <a:endParaRPr lang="en-US" sz="1000" dirty="0" smtClean="0"/>
          </a:p>
          <a:p>
            <a:pPr lvl="2" eaLnBrk="1" hangingPunct="1">
              <a:buClr>
                <a:schemeClr val="tx2"/>
              </a:buClr>
              <a:buSzPct val="100000"/>
              <a:buFontTx/>
              <a:buNone/>
              <a:defRPr/>
            </a:pPr>
            <a:endParaRPr lang="en-US" sz="1000" dirty="0" smtClean="0"/>
          </a:p>
          <a:p>
            <a:pPr lvl="2" eaLnBrk="1" hangingPunct="1">
              <a:buClr>
                <a:schemeClr val="tx2"/>
              </a:buClr>
              <a:buSzPct val="100000"/>
              <a:buFontTx/>
              <a:buNone/>
              <a:defRPr/>
            </a:pPr>
            <a:endParaRPr lang="en-US" sz="1000" dirty="0" smtClean="0"/>
          </a:p>
          <a:p>
            <a:pPr lvl="2" eaLnBrk="1" hangingPunct="1">
              <a:buClr>
                <a:schemeClr val="tx2"/>
              </a:buClr>
              <a:buSzPct val="100000"/>
              <a:buFontTx/>
              <a:buNone/>
              <a:defRPr/>
            </a:pPr>
            <a:endParaRPr lang="en-US" sz="1000" dirty="0" smtClean="0"/>
          </a:p>
          <a:p>
            <a:pPr lvl="2" eaLnBrk="1" hangingPunct="1">
              <a:buClr>
                <a:schemeClr val="tx2"/>
              </a:buClr>
              <a:buSzPct val="100000"/>
              <a:buFontTx/>
              <a:buNone/>
              <a:defRPr/>
            </a:pPr>
            <a:endParaRPr lang="en-US" sz="1000" dirty="0" smtClean="0"/>
          </a:p>
          <a:p>
            <a:pPr lvl="2" eaLnBrk="1" hangingPunct="1">
              <a:buClr>
                <a:schemeClr val="tx2"/>
              </a:buClr>
              <a:buSzPct val="100000"/>
              <a:buFontTx/>
              <a:buNone/>
              <a:defRPr/>
            </a:pPr>
            <a:endParaRPr lang="en-US" sz="1000" dirty="0" smtClean="0"/>
          </a:p>
          <a:p>
            <a:pPr lvl="2" eaLnBrk="1" hangingPunct="1">
              <a:buClr>
                <a:schemeClr val="tx2"/>
              </a:buClr>
              <a:buSzPct val="100000"/>
              <a:buFontTx/>
              <a:buNone/>
              <a:defRPr/>
            </a:pPr>
            <a:endParaRPr lang="en-US" sz="1000" dirty="0" smtClean="0"/>
          </a:p>
          <a:p>
            <a:pPr lvl="2" eaLnBrk="1" hangingPunct="1">
              <a:buClr>
                <a:schemeClr val="tx2"/>
              </a:buClr>
              <a:buSzPct val="100000"/>
              <a:buFontTx/>
              <a:buNone/>
              <a:defRPr/>
            </a:pPr>
            <a:endParaRPr lang="en-US" sz="1000" dirty="0" smtClean="0"/>
          </a:p>
          <a:p>
            <a:pPr lvl="2" eaLnBrk="1" hangingPunct="1">
              <a:buClr>
                <a:schemeClr val="tx2"/>
              </a:buClr>
              <a:buSzPct val="100000"/>
              <a:buFontTx/>
              <a:buNone/>
              <a:defRPr/>
            </a:pPr>
            <a:endParaRPr lang="en-US" sz="1000" dirty="0" smtClean="0"/>
          </a:p>
          <a:p>
            <a:pPr marL="342900" lvl="1" indent="-342900" eaLnBrk="1" hangingPunct="1">
              <a:buClr>
                <a:schemeClr val="hlink"/>
              </a:buClr>
              <a:buSzPct val="80000"/>
              <a:buFont typeface="Wingdings" pitchFamily="-110" charset="2"/>
              <a:buChar char="Ø"/>
              <a:defRPr/>
            </a:pPr>
            <a:r>
              <a:rPr lang="en-US" sz="3200" dirty="0" smtClean="0">
                <a:ea typeface="+mn-ea"/>
                <a:cs typeface="+mn-cs"/>
              </a:rPr>
              <a:t>If any even number of bits are inverted due to error, an undetected error occurs</a:t>
            </a:r>
          </a:p>
        </p:txBody>
      </p:sp>
      <p:graphicFrame>
        <p:nvGraphicFramePr>
          <p:cNvPr id="4" name="Diagram 3"/>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325758442"/>
              </p:ext>
            </p:extLst>
          </p:nvPr>
        </p:nvGraphicFramePr>
        <p:xfrm>
          <a:off x="2362200" y="1981200"/>
          <a:ext cx="5791200" cy="31242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4" name="Picture 3" descr="f3.pdf"/>
          <p:cNvPicPr>
            <a:picLocks noChangeAspect="1"/>
          </p:cNvPicPr>
          <p:nvPr/>
        </p:nvPicPr>
        <p:blipFill>
          <a:blip r:embed="rId3"/>
          <a:srcRect l="7059" t="1818" r="3529" b="6364"/>
          <a:stretch>
            <a:fillRect/>
          </a:stretch>
        </p:blipFill>
        <p:spPr>
          <a:xfrm>
            <a:off x="2057401" y="124695"/>
            <a:ext cx="4977210" cy="6614475"/>
          </a:xfrm>
          <a:prstGeom prst="rect">
            <a:avLst/>
          </a:prstGeom>
          <a:solidFill>
            <a:schemeClr val="accent3">
              <a:lumMod val="20000"/>
              <a:lumOff val="80000"/>
            </a:schemeClr>
          </a:solidFill>
        </p:spPr>
      </p:pic>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slow" p14:dur="800">
        <p:circle/>
      </p:transition>
    </mc:Choice>
    <mc:Fallback>
      <p:transition spd="slow">
        <p:circle/>
      </p:transition>
    </mc:Fallback>
  </mc:AlternateContent>
  <p:timing>
    <p:tnLst>
      <p:par>
        <p:cTn id="1" dur="indefinite" restart="never" nodeType="tmRoot"/>
      </p:par>
    </p:tnLst>
  </p:timing>
</p:sld>
</file>

<file path=ppt/theme/theme1.xml><?xml version="1.0" encoding="utf-8"?>
<a:theme xmlns:a="http://schemas.openxmlformats.org/drawingml/2006/main" name="01-Overview">
  <a:themeElements>
    <a:clrScheme name="01-Overview 5">
      <a:dk1>
        <a:srgbClr val="008080"/>
      </a:dk1>
      <a:lt1>
        <a:srgbClr val="FFFFFF"/>
      </a:lt1>
      <a:dk2>
        <a:srgbClr val="006666"/>
      </a:dk2>
      <a:lt2>
        <a:srgbClr val="FFFFCC"/>
      </a:lt2>
      <a:accent1>
        <a:srgbClr val="008080"/>
      </a:accent1>
      <a:accent2>
        <a:srgbClr val="0099FF"/>
      </a:accent2>
      <a:accent3>
        <a:srgbClr val="AAB8B8"/>
      </a:accent3>
      <a:accent4>
        <a:srgbClr val="DADADA"/>
      </a:accent4>
      <a:accent5>
        <a:srgbClr val="AAC0C0"/>
      </a:accent5>
      <a:accent6>
        <a:srgbClr val="008AE7"/>
      </a:accent6>
      <a:hlink>
        <a:srgbClr val="1ACE9F"/>
      </a:hlink>
      <a:folHlink>
        <a:srgbClr val="A5B5CD"/>
      </a:folHlink>
    </a:clrScheme>
    <a:fontScheme name="01-Overview">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0"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0" charset="0"/>
          </a:defRPr>
        </a:defPPr>
      </a:lstStyle>
    </a:lnDef>
  </a:objectDefaults>
  <a:extraClrSchemeLst>
    <a:extraClrScheme>
      <a:clrScheme name="01-Overview 1">
        <a:dk1>
          <a:srgbClr val="2B2B85"/>
        </a:dk1>
        <a:lt1>
          <a:srgbClr val="FFFFFF"/>
        </a:lt1>
        <a:dk2>
          <a:srgbClr val="00254A"/>
        </a:dk2>
        <a:lt2>
          <a:srgbClr val="C0C0C0"/>
        </a:lt2>
        <a:accent1>
          <a:srgbClr val="2E2E8E"/>
        </a:accent1>
        <a:accent2>
          <a:srgbClr val="0066CC"/>
        </a:accent2>
        <a:accent3>
          <a:srgbClr val="AAACB1"/>
        </a:accent3>
        <a:accent4>
          <a:srgbClr val="DADADA"/>
        </a:accent4>
        <a:accent5>
          <a:srgbClr val="ADADC6"/>
        </a:accent5>
        <a:accent6>
          <a:srgbClr val="005CB9"/>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01-Overview 2">
        <a:dk1>
          <a:srgbClr val="3B4B5D"/>
        </a:dk1>
        <a:lt1>
          <a:srgbClr val="FFFFFF"/>
        </a:lt1>
        <a:dk2>
          <a:srgbClr val="466886"/>
        </a:dk2>
        <a:lt2>
          <a:srgbClr val="CCECFF"/>
        </a:lt2>
        <a:accent1>
          <a:srgbClr val="58718C"/>
        </a:accent1>
        <a:accent2>
          <a:srgbClr val="6D9D97"/>
        </a:accent2>
        <a:accent3>
          <a:srgbClr val="B0B9C3"/>
        </a:accent3>
        <a:accent4>
          <a:srgbClr val="DADADA"/>
        </a:accent4>
        <a:accent5>
          <a:srgbClr val="B4BBC5"/>
        </a:accent5>
        <a:accent6>
          <a:srgbClr val="628E88"/>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01-Overview 3">
        <a:dk1>
          <a:srgbClr val="008AE8"/>
        </a:dk1>
        <a:lt1>
          <a:srgbClr val="FFFFFF"/>
        </a:lt1>
        <a:dk2>
          <a:srgbClr val="0068AE"/>
        </a:dk2>
        <a:lt2>
          <a:srgbClr val="CCECFF"/>
        </a:lt2>
        <a:accent1>
          <a:srgbClr val="0088E4"/>
        </a:accent1>
        <a:accent2>
          <a:srgbClr val="009999"/>
        </a:accent2>
        <a:accent3>
          <a:srgbClr val="AAB9D3"/>
        </a:accent3>
        <a:accent4>
          <a:srgbClr val="DADADA"/>
        </a:accent4>
        <a:accent5>
          <a:srgbClr val="AAC3EF"/>
        </a:accent5>
        <a:accent6>
          <a:srgbClr val="008A8A"/>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01-Overview 4">
        <a:dk1>
          <a:srgbClr val="9B69FF"/>
        </a:dk1>
        <a:lt1>
          <a:srgbClr val="FFFFFF"/>
        </a:lt1>
        <a:dk2>
          <a:srgbClr val="666699"/>
        </a:dk2>
        <a:lt2>
          <a:srgbClr val="D9D9FF"/>
        </a:lt2>
        <a:accent1>
          <a:srgbClr val="9966FF"/>
        </a:accent1>
        <a:accent2>
          <a:srgbClr val="00FFFF"/>
        </a:accent2>
        <a:accent3>
          <a:srgbClr val="B8B8CA"/>
        </a:accent3>
        <a:accent4>
          <a:srgbClr val="DADADA"/>
        </a:accent4>
        <a:accent5>
          <a:srgbClr val="CAB8FF"/>
        </a:accent5>
        <a:accent6>
          <a:srgbClr val="00E7E7"/>
        </a:accent6>
        <a:hlink>
          <a:srgbClr val="5FAFFF"/>
        </a:hlink>
        <a:folHlink>
          <a:srgbClr val="003399"/>
        </a:folHlink>
      </a:clrScheme>
      <a:clrMap bg1="dk2" tx1="lt1" bg2="dk1" tx2="lt2" accent1="accent1" accent2="accent2" accent3="accent3" accent4="accent4" accent5="accent5" accent6="accent6" hlink="hlink" folHlink="folHlink"/>
    </a:extraClrScheme>
    <a:extraClrScheme>
      <a:clrScheme name="01-Overview 5">
        <a:dk1>
          <a:srgbClr val="008080"/>
        </a:dk1>
        <a:lt1>
          <a:srgbClr val="FFFFFF"/>
        </a:lt1>
        <a:dk2>
          <a:srgbClr val="006666"/>
        </a:dk2>
        <a:lt2>
          <a:srgbClr val="FFFFCC"/>
        </a:lt2>
        <a:accent1>
          <a:srgbClr val="008080"/>
        </a:accent1>
        <a:accent2>
          <a:srgbClr val="0099FF"/>
        </a:accent2>
        <a:accent3>
          <a:srgbClr val="AAB8B8"/>
        </a:accent3>
        <a:accent4>
          <a:srgbClr val="DADADA"/>
        </a:accent4>
        <a:accent5>
          <a:srgbClr val="AAC0C0"/>
        </a:accent5>
        <a:accent6>
          <a:srgbClr val="008AE7"/>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01-Overview 6">
        <a:dk1>
          <a:srgbClr val="CDD9D1"/>
        </a:dk1>
        <a:lt1>
          <a:srgbClr val="FFFFFF"/>
        </a:lt1>
        <a:dk2>
          <a:srgbClr val="A3BBA9"/>
        </a:dk2>
        <a:lt2>
          <a:srgbClr val="007D80"/>
        </a:lt2>
        <a:accent1>
          <a:srgbClr val="CBD7CE"/>
        </a:accent1>
        <a:accent2>
          <a:srgbClr val="9CA8A4"/>
        </a:accent2>
        <a:accent3>
          <a:srgbClr val="CEDAD1"/>
        </a:accent3>
        <a:accent4>
          <a:srgbClr val="DADADA"/>
        </a:accent4>
        <a:accent5>
          <a:srgbClr val="E2E8E3"/>
        </a:accent5>
        <a:accent6>
          <a:srgbClr val="8D9894"/>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01-Overview 7">
        <a:dk1>
          <a:srgbClr val="686B5D"/>
        </a:dk1>
        <a:lt1>
          <a:srgbClr val="DCDAD0"/>
        </a:lt1>
        <a:dk2>
          <a:srgbClr val="525040"/>
        </a:dk2>
        <a:lt2>
          <a:srgbClr val="D3D2A6"/>
        </a:lt2>
        <a:accent1>
          <a:srgbClr val="686B5D"/>
        </a:accent1>
        <a:accent2>
          <a:srgbClr val="5D8770"/>
        </a:accent2>
        <a:accent3>
          <a:srgbClr val="B3B3AF"/>
        </a:accent3>
        <a:accent4>
          <a:srgbClr val="BCBAB1"/>
        </a:accent4>
        <a:accent5>
          <a:srgbClr val="B9BAB6"/>
        </a:accent5>
        <a:accent6>
          <a:srgbClr val="537A65"/>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01-Overview 8">
        <a:dk1>
          <a:srgbClr val="000000"/>
        </a:dk1>
        <a:lt1>
          <a:srgbClr val="EAEAEA"/>
        </a:lt1>
        <a:dk2>
          <a:srgbClr val="000000"/>
        </a:dk2>
        <a:lt2>
          <a:srgbClr val="B2B2B2"/>
        </a:lt2>
        <a:accent1>
          <a:srgbClr val="FFFFFF"/>
        </a:accent1>
        <a:accent2>
          <a:srgbClr val="A4BCC4"/>
        </a:accent2>
        <a:accent3>
          <a:srgbClr val="F3F3F3"/>
        </a:accent3>
        <a:accent4>
          <a:srgbClr val="000000"/>
        </a:accent4>
        <a:accent5>
          <a:srgbClr val="FFFFFF"/>
        </a:accent5>
        <a:accent6>
          <a:srgbClr val="94AAB1"/>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01-Overview 9">
        <a:dk1>
          <a:srgbClr val="000000"/>
        </a:dk1>
        <a:lt1>
          <a:srgbClr val="D7D1B9"/>
        </a:lt1>
        <a:dk2>
          <a:srgbClr val="B39257"/>
        </a:dk2>
        <a:lt2>
          <a:srgbClr val="B1A887"/>
        </a:lt2>
        <a:accent1>
          <a:srgbClr val="E6E3D4"/>
        </a:accent1>
        <a:accent2>
          <a:srgbClr val="A2A4AC"/>
        </a:accent2>
        <a:accent3>
          <a:srgbClr val="E8E5D9"/>
        </a:accent3>
        <a:accent4>
          <a:srgbClr val="000000"/>
        </a:accent4>
        <a:accent5>
          <a:srgbClr val="F0EFE6"/>
        </a:accent5>
        <a:accent6>
          <a:srgbClr val="9294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h01">
  <a:themeElements>
    <a:clrScheme name="ch01 5">
      <a:dk1>
        <a:srgbClr val="008080"/>
      </a:dk1>
      <a:lt1>
        <a:srgbClr val="FFFFFF"/>
      </a:lt1>
      <a:dk2>
        <a:srgbClr val="006666"/>
      </a:dk2>
      <a:lt2>
        <a:srgbClr val="FFFFCC"/>
      </a:lt2>
      <a:accent1>
        <a:srgbClr val="008080"/>
      </a:accent1>
      <a:accent2>
        <a:srgbClr val="0099FF"/>
      </a:accent2>
      <a:accent3>
        <a:srgbClr val="AAB8B8"/>
      </a:accent3>
      <a:accent4>
        <a:srgbClr val="DADADA"/>
      </a:accent4>
      <a:accent5>
        <a:srgbClr val="AAC0C0"/>
      </a:accent5>
      <a:accent6>
        <a:srgbClr val="008AE7"/>
      </a:accent6>
      <a:hlink>
        <a:srgbClr val="1ACE9F"/>
      </a:hlink>
      <a:folHlink>
        <a:srgbClr val="A5B5CD"/>
      </a:folHlink>
    </a:clrScheme>
    <a:fontScheme name="ch0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0"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0" charset="0"/>
          </a:defRPr>
        </a:defPPr>
      </a:lstStyle>
    </a:lnDef>
  </a:objectDefaults>
  <a:extraClrSchemeLst>
    <a:extraClrScheme>
      <a:clrScheme name="ch01 1">
        <a:dk1>
          <a:srgbClr val="2B2B85"/>
        </a:dk1>
        <a:lt1>
          <a:srgbClr val="FFFFFF"/>
        </a:lt1>
        <a:dk2>
          <a:srgbClr val="00254A"/>
        </a:dk2>
        <a:lt2>
          <a:srgbClr val="C0C0C0"/>
        </a:lt2>
        <a:accent1>
          <a:srgbClr val="2E2E8E"/>
        </a:accent1>
        <a:accent2>
          <a:srgbClr val="0066CC"/>
        </a:accent2>
        <a:accent3>
          <a:srgbClr val="AAACB1"/>
        </a:accent3>
        <a:accent4>
          <a:srgbClr val="DADADA"/>
        </a:accent4>
        <a:accent5>
          <a:srgbClr val="ADADC6"/>
        </a:accent5>
        <a:accent6>
          <a:srgbClr val="005CB9"/>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ch01 2">
        <a:dk1>
          <a:srgbClr val="3B4B5D"/>
        </a:dk1>
        <a:lt1>
          <a:srgbClr val="FFFFFF"/>
        </a:lt1>
        <a:dk2>
          <a:srgbClr val="466886"/>
        </a:dk2>
        <a:lt2>
          <a:srgbClr val="CCECFF"/>
        </a:lt2>
        <a:accent1>
          <a:srgbClr val="58718C"/>
        </a:accent1>
        <a:accent2>
          <a:srgbClr val="6D9D97"/>
        </a:accent2>
        <a:accent3>
          <a:srgbClr val="B0B9C3"/>
        </a:accent3>
        <a:accent4>
          <a:srgbClr val="DADADA"/>
        </a:accent4>
        <a:accent5>
          <a:srgbClr val="B4BBC5"/>
        </a:accent5>
        <a:accent6>
          <a:srgbClr val="628E88"/>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ch01 3">
        <a:dk1>
          <a:srgbClr val="008AE8"/>
        </a:dk1>
        <a:lt1>
          <a:srgbClr val="FFFFFF"/>
        </a:lt1>
        <a:dk2>
          <a:srgbClr val="0068AE"/>
        </a:dk2>
        <a:lt2>
          <a:srgbClr val="CCECFF"/>
        </a:lt2>
        <a:accent1>
          <a:srgbClr val="0088E4"/>
        </a:accent1>
        <a:accent2>
          <a:srgbClr val="009999"/>
        </a:accent2>
        <a:accent3>
          <a:srgbClr val="AAB9D3"/>
        </a:accent3>
        <a:accent4>
          <a:srgbClr val="DADADA"/>
        </a:accent4>
        <a:accent5>
          <a:srgbClr val="AAC3EF"/>
        </a:accent5>
        <a:accent6>
          <a:srgbClr val="008A8A"/>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ch01 4">
        <a:dk1>
          <a:srgbClr val="9B69FF"/>
        </a:dk1>
        <a:lt1>
          <a:srgbClr val="FFFFFF"/>
        </a:lt1>
        <a:dk2>
          <a:srgbClr val="666699"/>
        </a:dk2>
        <a:lt2>
          <a:srgbClr val="D9D9FF"/>
        </a:lt2>
        <a:accent1>
          <a:srgbClr val="9966FF"/>
        </a:accent1>
        <a:accent2>
          <a:srgbClr val="00FFFF"/>
        </a:accent2>
        <a:accent3>
          <a:srgbClr val="B8B8CA"/>
        </a:accent3>
        <a:accent4>
          <a:srgbClr val="DADADA"/>
        </a:accent4>
        <a:accent5>
          <a:srgbClr val="CAB8FF"/>
        </a:accent5>
        <a:accent6>
          <a:srgbClr val="00E7E7"/>
        </a:accent6>
        <a:hlink>
          <a:srgbClr val="5FAFFF"/>
        </a:hlink>
        <a:folHlink>
          <a:srgbClr val="003399"/>
        </a:folHlink>
      </a:clrScheme>
      <a:clrMap bg1="dk2" tx1="lt1" bg2="dk1" tx2="lt2" accent1="accent1" accent2="accent2" accent3="accent3" accent4="accent4" accent5="accent5" accent6="accent6" hlink="hlink" folHlink="folHlink"/>
    </a:extraClrScheme>
    <a:extraClrScheme>
      <a:clrScheme name="ch01 5">
        <a:dk1>
          <a:srgbClr val="008080"/>
        </a:dk1>
        <a:lt1>
          <a:srgbClr val="FFFFFF"/>
        </a:lt1>
        <a:dk2>
          <a:srgbClr val="006666"/>
        </a:dk2>
        <a:lt2>
          <a:srgbClr val="FFFFCC"/>
        </a:lt2>
        <a:accent1>
          <a:srgbClr val="008080"/>
        </a:accent1>
        <a:accent2>
          <a:srgbClr val="0099FF"/>
        </a:accent2>
        <a:accent3>
          <a:srgbClr val="AAB8B8"/>
        </a:accent3>
        <a:accent4>
          <a:srgbClr val="DADADA"/>
        </a:accent4>
        <a:accent5>
          <a:srgbClr val="AAC0C0"/>
        </a:accent5>
        <a:accent6>
          <a:srgbClr val="008AE7"/>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ch01 6">
        <a:dk1>
          <a:srgbClr val="CDD9D1"/>
        </a:dk1>
        <a:lt1>
          <a:srgbClr val="FFFFFF"/>
        </a:lt1>
        <a:dk2>
          <a:srgbClr val="A3BBA9"/>
        </a:dk2>
        <a:lt2>
          <a:srgbClr val="007D80"/>
        </a:lt2>
        <a:accent1>
          <a:srgbClr val="CBD7CE"/>
        </a:accent1>
        <a:accent2>
          <a:srgbClr val="9CA8A4"/>
        </a:accent2>
        <a:accent3>
          <a:srgbClr val="CEDAD1"/>
        </a:accent3>
        <a:accent4>
          <a:srgbClr val="DADADA"/>
        </a:accent4>
        <a:accent5>
          <a:srgbClr val="E2E8E3"/>
        </a:accent5>
        <a:accent6>
          <a:srgbClr val="8D9894"/>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ch01 7">
        <a:dk1>
          <a:srgbClr val="686B5D"/>
        </a:dk1>
        <a:lt1>
          <a:srgbClr val="DCDAD0"/>
        </a:lt1>
        <a:dk2>
          <a:srgbClr val="525040"/>
        </a:dk2>
        <a:lt2>
          <a:srgbClr val="D3D2A6"/>
        </a:lt2>
        <a:accent1>
          <a:srgbClr val="686B5D"/>
        </a:accent1>
        <a:accent2>
          <a:srgbClr val="5D8770"/>
        </a:accent2>
        <a:accent3>
          <a:srgbClr val="B3B3AF"/>
        </a:accent3>
        <a:accent4>
          <a:srgbClr val="BCBAB1"/>
        </a:accent4>
        <a:accent5>
          <a:srgbClr val="B9BAB6"/>
        </a:accent5>
        <a:accent6>
          <a:srgbClr val="537A65"/>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ch01 8">
        <a:dk1>
          <a:srgbClr val="000000"/>
        </a:dk1>
        <a:lt1>
          <a:srgbClr val="EAEAEA"/>
        </a:lt1>
        <a:dk2>
          <a:srgbClr val="000000"/>
        </a:dk2>
        <a:lt2>
          <a:srgbClr val="B2B2B2"/>
        </a:lt2>
        <a:accent1>
          <a:srgbClr val="FFFFFF"/>
        </a:accent1>
        <a:accent2>
          <a:srgbClr val="A4BCC4"/>
        </a:accent2>
        <a:accent3>
          <a:srgbClr val="F3F3F3"/>
        </a:accent3>
        <a:accent4>
          <a:srgbClr val="000000"/>
        </a:accent4>
        <a:accent5>
          <a:srgbClr val="FFFFFF"/>
        </a:accent5>
        <a:accent6>
          <a:srgbClr val="94AAB1"/>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ch01 9">
        <a:dk1>
          <a:srgbClr val="000000"/>
        </a:dk1>
        <a:lt1>
          <a:srgbClr val="D7D1B9"/>
        </a:lt1>
        <a:dk2>
          <a:srgbClr val="B39257"/>
        </a:dk2>
        <a:lt2>
          <a:srgbClr val="B1A887"/>
        </a:lt2>
        <a:accent1>
          <a:srgbClr val="E6E3D4"/>
        </a:accent1>
        <a:accent2>
          <a:srgbClr val="A2A4AC"/>
        </a:accent2>
        <a:accent3>
          <a:srgbClr val="E8E5D9"/>
        </a:accent3>
        <a:accent4>
          <a:srgbClr val="000000"/>
        </a:accent4>
        <a:accent5>
          <a:srgbClr val="F0EFE6"/>
        </a:accent5>
        <a:accent6>
          <a:srgbClr val="9294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Mnementh:Users:lpb:work:consult:Stallings-DCC8:Slides:01-Overview.ppt</Template>
  <TotalTime>5787</TotalTime>
  <Words>4372</Words>
  <Application>Microsoft Macintosh PowerPoint</Application>
  <PresentationFormat>On-screen Show (4:3)</PresentationFormat>
  <Paragraphs>404</Paragraphs>
  <Slides>21</Slides>
  <Notes>21</Notes>
  <HiddenSlides>0</HiddenSlides>
  <MMClips>0</MMClips>
  <ScaleCrop>false</ScaleCrop>
  <HeadingPairs>
    <vt:vector size="4" baseType="variant">
      <vt:variant>
        <vt:lpstr>Design Template</vt:lpstr>
      </vt:variant>
      <vt:variant>
        <vt:i4>2</vt:i4>
      </vt:variant>
      <vt:variant>
        <vt:lpstr>Slide Titles</vt:lpstr>
      </vt:variant>
      <vt:variant>
        <vt:i4>21</vt:i4>
      </vt:variant>
    </vt:vector>
  </HeadingPairs>
  <TitlesOfParts>
    <vt:vector size="23" baseType="lpstr">
      <vt:lpstr>01-Overview</vt:lpstr>
      <vt:lpstr>ch01</vt:lpstr>
      <vt:lpstr>Data and Computer Communications</vt:lpstr>
      <vt:lpstr>Error Detection and Correction</vt:lpstr>
      <vt:lpstr>Slide 3</vt:lpstr>
      <vt:lpstr>Types of Errors</vt:lpstr>
      <vt:lpstr>Slide 5</vt:lpstr>
      <vt:lpstr>Error Detection</vt:lpstr>
      <vt:lpstr>Slide 7</vt:lpstr>
      <vt:lpstr>Parity Check</vt:lpstr>
      <vt:lpstr>Slide 9</vt:lpstr>
      <vt:lpstr>The Internet Checksum</vt:lpstr>
      <vt:lpstr>Slide 11</vt:lpstr>
      <vt:lpstr>Cyclic Redundancy Check (CRC)</vt:lpstr>
      <vt:lpstr>CRC Process</vt:lpstr>
      <vt:lpstr>Slide 14</vt:lpstr>
      <vt:lpstr>Slide 15</vt:lpstr>
      <vt:lpstr>Slide 16</vt:lpstr>
      <vt:lpstr>Forward Error Correction</vt:lpstr>
      <vt:lpstr>Slide 18</vt:lpstr>
      <vt:lpstr>Block Code Principles</vt:lpstr>
      <vt:lpstr>Slide 20</vt:lpstr>
      <vt:lpstr>Summary</vt:lpstr>
    </vt:vector>
  </TitlesOfParts>
  <Manager/>
  <Company>School of IT&amp;EE, UNSW@ADFA, Australia</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 William Stallings, Data and Computer Communications, 8/e</dc:title>
  <dc:subject>Lecture Slides</dc:subject>
  <dc:creator>Dr Lawrie Brown</dc:creator>
  <cp:keywords/>
  <dc:description/>
  <cp:lastModifiedBy>Kevin McLaughlin</cp:lastModifiedBy>
  <cp:revision>69</cp:revision>
  <cp:lastPrinted>2006-06-30T06:12:27Z</cp:lastPrinted>
  <dcterms:created xsi:type="dcterms:W3CDTF">2013-09-18T20:38:56Z</dcterms:created>
  <dcterms:modified xsi:type="dcterms:W3CDTF">2013-09-19T01:39:23Z</dcterms:modified>
  <cp:category/>
</cp:coreProperties>
</file>