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0" autoAdjust="0"/>
    <p:restoredTop sz="99842" autoAdjust="0"/>
  </p:normalViewPr>
  <p:slideViewPr>
    <p:cSldViewPr snapToGrid="0" snapToObjects="1">
      <p:cViewPr varScale="1">
        <p:scale>
          <a:sx n="112" d="100"/>
          <a:sy n="112" d="100"/>
        </p:scale>
        <p:origin x="-2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216BB-F31D-E34E-8E25-99E2580209CC}" type="datetimeFigureOut">
              <a:rPr lang="en-US" smtClean="0"/>
              <a:t>08/03/17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75791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216BB-F31D-E34E-8E25-99E2580209CC}" type="datetimeFigureOut">
              <a:rPr lang="en-US" smtClean="0"/>
              <a:t>08/03/17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183685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216BB-F31D-E34E-8E25-99E2580209CC}" type="datetimeFigureOut">
              <a:rPr lang="en-US" smtClean="0"/>
              <a:t>08/03/17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137570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216BB-F31D-E34E-8E25-99E2580209CC}" type="datetimeFigureOut">
              <a:rPr lang="en-US" smtClean="0"/>
              <a:t>08/03/17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23127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216BB-F31D-E34E-8E25-99E2580209CC}" type="datetimeFigureOut">
              <a:rPr lang="en-US" smtClean="0"/>
              <a:t>08/03/17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347036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216BB-F31D-E34E-8E25-99E2580209CC}" type="datetimeFigureOut">
              <a:rPr lang="en-US" smtClean="0"/>
              <a:t>08/03/17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18479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216BB-F31D-E34E-8E25-99E2580209CC}" type="datetimeFigureOut">
              <a:rPr lang="en-US" smtClean="0"/>
              <a:t>08/03/17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351083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216BB-F31D-E34E-8E25-99E2580209CC}" type="datetimeFigureOut">
              <a:rPr lang="en-US" smtClean="0"/>
              <a:t>08/03/17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81207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216BB-F31D-E34E-8E25-99E2580209CC}" type="datetimeFigureOut">
              <a:rPr lang="en-US" smtClean="0"/>
              <a:t>08/03/17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42078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216BB-F31D-E34E-8E25-99E2580209CC}" type="datetimeFigureOut">
              <a:rPr lang="en-US" smtClean="0"/>
              <a:t>08/03/17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278097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216BB-F31D-E34E-8E25-99E2580209CC}" type="datetimeFigureOut">
              <a:rPr lang="en-US" smtClean="0"/>
              <a:t>08/03/17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F772F-444E-1144-AB65-F2E89F971FB8}" type="slidenum">
              <a:rPr lang="en-US" smtClean="0"/>
              <a:t>‹#›</a:t>
            </a:fld>
            <a:endParaRPr lang="en-US"/>
          </a:p>
        </p:txBody>
      </p:sp>
    </p:spTree>
    <p:extLst>
      <p:ext uri="{BB962C8B-B14F-4D97-AF65-F5344CB8AC3E}">
        <p14:creationId xmlns:p14="http://schemas.microsoft.com/office/powerpoint/2010/main" val="22034863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216BB-F31D-E34E-8E25-99E2580209CC}" type="datetimeFigureOut">
              <a:rPr lang="en-US" smtClean="0"/>
              <a:t>08/03/17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F772F-444E-1144-AB65-F2E89F971FB8}" type="slidenum">
              <a:rPr lang="en-US" smtClean="0"/>
              <a:t>‹#›</a:t>
            </a:fld>
            <a:endParaRPr lang="en-US"/>
          </a:p>
        </p:txBody>
      </p:sp>
    </p:spTree>
    <p:extLst>
      <p:ext uri="{BB962C8B-B14F-4D97-AF65-F5344CB8AC3E}">
        <p14:creationId xmlns:p14="http://schemas.microsoft.com/office/powerpoint/2010/main" val="37868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Notification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343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JobScheduler</a:t>
            </a:r>
            <a:r>
              <a:rPr lang="en-US" dirty="0"/>
              <a:t> to schedule background </a:t>
            </a:r>
            <a:r>
              <a:rPr lang="en-US" dirty="0" smtClean="0"/>
              <a:t>jobs</a:t>
            </a:r>
            <a:endParaRPr lang="en-US" dirty="0"/>
          </a:p>
        </p:txBody>
      </p:sp>
      <p:sp>
        <p:nvSpPr>
          <p:cNvPr id="3" name="Content Placeholder 2"/>
          <p:cNvSpPr>
            <a:spLocks noGrp="1"/>
          </p:cNvSpPr>
          <p:nvPr>
            <p:ph idx="1"/>
          </p:nvPr>
        </p:nvSpPr>
        <p:spPr/>
        <p:txBody>
          <a:bodyPr/>
          <a:lstStyle/>
          <a:p>
            <a:r>
              <a:rPr lang="en-US" dirty="0"/>
              <a:t>The Android 5.0 Lollipop (API 21) release introduces a job scheduler API via the </a:t>
            </a:r>
            <a:r>
              <a:rPr lang="en-US" dirty="0" err="1"/>
              <a:t>JobScheduler</a:t>
            </a:r>
            <a:r>
              <a:rPr lang="en-US" dirty="0"/>
              <a:t> </a:t>
            </a:r>
            <a:r>
              <a:rPr lang="en-US" dirty="0" smtClean="0"/>
              <a:t>class</a:t>
            </a:r>
          </a:p>
          <a:p>
            <a:r>
              <a:rPr lang="en-US" dirty="0"/>
              <a:t>In general this API can be used to schedule everything that is not time critical for the user.</a:t>
            </a:r>
          </a:p>
          <a:p>
            <a:endParaRPr lang="en-US" dirty="0"/>
          </a:p>
        </p:txBody>
      </p:sp>
    </p:spTree>
    <p:extLst>
      <p:ext uri="{BB962C8B-B14F-4D97-AF65-F5344CB8AC3E}">
        <p14:creationId xmlns:p14="http://schemas.microsoft.com/office/powerpoint/2010/main" val="321429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Compared to a custom </a:t>
            </a:r>
            <a:r>
              <a:rPr lang="en-US" dirty="0" err="1"/>
              <a:t>SyncAdapter</a:t>
            </a:r>
            <a:r>
              <a:rPr lang="en-US" dirty="0"/>
              <a:t> or the alarm manager, </a:t>
            </a:r>
            <a:endParaRPr lang="en-US" dirty="0" smtClean="0"/>
          </a:p>
          <a:p>
            <a:pPr lvl="1"/>
            <a:r>
              <a:rPr lang="en-US" dirty="0" smtClean="0"/>
              <a:t>the </a:t>
            </a:r>
            <a:r>
              <a:rPr lang="en-US" dirty="0" err="1"/>
              <a:t>JobScheduler</a:t>
            </a:r>
            <a:r>
              <a:rPr lang="en-US" dirty="0"/>
              <a:t> supports batch scheduling of jobs</a:t>
            </a:r>
            <a:r>
              <a:rPr lang="en-US" dirty="0" smtClean="0"/>
              <a:t>.</a:t>
            </a:r>
          </a:p>
          <a:p>
            <a:pPr lvl="1"/>
            <a:r>
              <a:rPr lang="en-US" dirty="0" smtClean="0"/>
              <a:t> </a:t>
            </a:r>
            <a:r>
              <a:rPr lang="en-US" dirty="0"/>
              <a:t>The Android system can combine jobs so that battery consumption is reduced</a:t>
            </a:r>
            <a:r>
              <a:rPr lang="en-US" dirty="0" smtClean="0"/>
              <a:t>.</a:t>
            </a:r>
          </a:p>
          <a:p>
            <a:pPr lvl="1"/>
            <a:r>
              <a:rPr lang="en-US" dirty="0" smtClean="0"/>
              <a:t> </a:t>
            </a:r>
            <a:r>
              <a:rPr lang="en-US" dirty="0" err="1"/>
              <a:t>JobManager</a:t>
            </a:r>
            <a:r>
              <a:rPr lang="en-US" dirty="0"/>
              <a:t> makes handling uploads easier as it handles automatically the unreliability of the network. It also survives application restarts. </a:t>
            </a:r>
          </a:p>
        </p:txBody>
      </p:sp>
    </p:spTree>
    <p:extLst>
      <p:ext uri="{BB962C8B-B14F-4D97-AF65-F5344CB8AC3E}">
        <p14:creationId xmlns:p14="http://schemas.microsoft.com/office/powerpoint/2010/main" val="418391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a:t>Tasks that should be done once the device is connect to a power supply</a:t>
            </a:r>
          </a:p>
          <a:p>
            <a:r>
              <a:rPr lang="en-US" dirty="0"/>
              <a:t>Tasks that require network access or a Wi-Fi connection.</a:t>
            </a:r>
          </a:p>
          <a:p>
            <a:r>
              <a:rPr lang="en-US" dirty="0"/>
              <a:t>Task that are not critical or user facing</a:t>
            </a:r>
          </a:p>
          <a:p>
            <a:r>
              <a:rPr lang="en-US" dirty="0"/>
              <a:t>Tasks that should be running on a regular basis as batch where the timing is not critical</a:t>
            </a:r>
          </a:p>
          <a:p>
            <a:endParaRPr lang="en-US" dirty="0"/>
          </a:p>
        </p:txBody>
      </p:sp>
    </p:spTree>
    <p:extLst>
      <p:ext uri="{BB962C8B-B14F-4D97-AF65-F5344CB8AC3E}">
        <p14:creationId xmlns:p14="http://schemas.microsoft.com/office/powerpoint/2010/main" val="3921637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JobInfo</a:t>
            </a:r>
            <a:endParaRPr lang="en-US" dirty="0"/>
          </a:p>
        </p:txBody>
      </p:sp>
      <p:sp>
        <p:nvSpPr>
          <p:cNvPr id="3" name="Content Placeholder 2"/>
          <p:cNvSpPr>
            <a:spLocks noGrp="1"/>
          </p:cNvSpPr>
          <p:nvPr>
            <p:ph idx="1"/>
          </p:nvPr>
        </p:nvSpPr>
        <p:spPr/>
        <p:txBody>
          <a:bodyPr/>
          <a:lstStyle/>
          <a:p>
            <a:r>
              <a:rPr lang="en-US" dirty="0"/>
              <a:t>A unit of work is encapsulated by a </a:t>
            </a:r>
            <a:r>
              <a:rPr lang="en-US" dirty="0" err="1"/>
              <a:t>JobInfo</a:t>
            </a:r>
            <a:r>
              <a:rPr lang="en-US" dirty="0"/>
              <a:t> object.</a:t>
            </a:r>
          </a:p>
        </p:txBody>
      </p:sp>
    </p:spTree>
    <p:extLst>
      <p:ext uri="{BB962C8B-B14F-4D97-AF65-F5344CB8AC3E}">
        <p14:creationId xmlns:p14="http://schemas.microsoft.com/office/powerpoint/2010/main" val="293016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Notification</a:t>
            </a:r>
            <a:endParaRPr lang="en-US" dirty="0"/>
          </a:p>
        </p:txBody>
      </p:sp>
      <p:sp>
        <p:nvSpPr>
          <p:cNvPr id="3" name="Content Placeholder 2"/>
          <p:cNvSpPr>
            <a:spLocks noGrp="1"/>
          </p:cNvSpPr>
          <p:nvPr>
            <p:ph idx="1"/>
          </p:nvPr>
        </p:nvSpPr>
        <p:spPr/>
        <p:txBody>
          <a:bodyPr/>
          <a:lstStyle/>
          <a:p>
            <a:r>
              <a:rPr lang="en-US" dirty="0"/>
              <a:t>Select Apps in the Settings, select the app you are interested in and unset the Show notifications checkbox to prevent the app to show notifications.</a:t>
            </a:r>
          </a:p>
        </p:txBody>
      </p:sp>
      <p:pic>
        <p:nvPicPr>
          <p:cNvPr id="4" name="Picture 3"/>
          <p:cNvPicPr>
            <a:picLocks noChangeAspect="1"/>
          </p:cNvPicPr>
          <p:nvPr/>
        </p:nvPicPr>
        <p:blipFill>
          <a:blip r:embed="rId2"/>
          <a:stretch>
            <a:fillRect/>
          </a:stretch>
        </p:blipFill>
        <p:spPr>
          <a:xfrm>
            <a:off x="4260795" y="3222322"/>
            <a:ext cx="5267512" cy="3344302"/>
          </a:xfrm>
          <a:prstGeom prst="rect">
            <a:avLst/>
          </a:prstGeom>
        </p:spPr>
      </p:pic>
    </p:spTree>
    <p:extLst>
      <p:ext uri="{BB962C8B-B14F-4D97-AF65-F5344CB8AC3E}">
        <p14:creationId xmlns:p14="http://schemas.microsoft.com/office/powerpoint/2010/main" val="96006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Notifications</a:t>
            </a:r>
          </a:p>
        </p:txBody>
      </p:sp>
      <p:sp>
        <p:nvSpPr>
          <p:cNvPr id="3" name="Content Placeholder 2"/>
          <p:cNvSpPr>
            <a:spLocks noGrp="1"/>
          </p:cNvSpPr>
          <p:nvPr>
            <p:ph idx="1"/>
          </p:nvPr>
        </p:nvSpPr>
        <p:spPr/>
        <p:txBody>
          <a:bodyPr>
            <a:normAutofit fontScale="85000" lnSpcReduction="20000"/>
          </a:bodyPr>
          <a:lstStyle/>
          <a:p>
            <a:r>
              <a:rPr lang="fr-FR" dirty="0"/>
              <a:t>Notification </a:t>
            </a:r>
            <a:r>
              <a:rPr lang="fr-FR" dirty="0" smtClean="0"/>
              <a:t>class</a:t>
            </a:r>
            <a:r>
              <a:rPr lang="fr-FR" dirty="0"/>
              <a:t> </a:t>
            </a:r>
            <a:endParaRPr lang="fr-FR" dirty="0" smtClean="0"/>
          </a:p>
          <a:p>
            <a:r>
              <a:rPr lang="en-US" dirty="0" err="1"/>
              <a:t>NotificationManager</a:t>
            </a:r>
            <a:r>
              <a:rPr lang="en-US" dirty="0"/>
              <a:t> class which can be received from the Context, e.g. an </a:t>
            </a:r>
            <a:r>
              <a:rPr lang="en-US" i="1" dirty="0"/>
              <a:t>activity</a:t>
            </a:r>
            <a:r>
              <a:rPr lang="en-US" dirty="0"/>
              <a:t> or a </a:t>
            </a:r>
            <a:r>
              <a:rPr lang="en-US" i="1" dirty="0"/>
              <a:t>service</a:t>
            </a:r>
            <a:r>
              <a:rPr lang="en-US" dirty="0"/>
              <a:t>, via the </a:t>
            </a:r>
            <a:r>
              <a:rPr lang="en-US" dirty="0" smtClean="0"/>
              <a:t>(</a:t>
            </a:r>
            <a:r>
              <a:rPr lang="en-US" dirty="0"/>
              <a:t>) </a:t>
            </a:r>
            <a:r>
              <a:rPr lang="en-US" dirty="0" err="1"/>
              <a:t>getSystemService</a:t>
            </a:r>
            <a:endParaRPr lang="en-US" dirty="0" smtClean="0"/>
          </a:p>
          <a:p>
            <a:endParaRPr lang="en-US" dirty="0" smtClean="0"/>
          </a:p>
          <a:p>
            <a:endParaRPr lang="en-US" dirty="0"/>
          </a:p>
          <a:p>
            <a:endParaRPr lang="en-US" dirty="0" smtClean="0"/>
          </a:p>
          <a:p>
            <a:r>
              <a:rPr lang="en-US" dirty="0" smtClean="0"/>
              <a:t> </a:t>
            </a:r>
            <a:r>
              <a:rPr lang="en-US" dirty="0" err="1"/>
              <a:t>Notification.Builder</a:t>
            </a:r>
            <a:r>
              <a:rPr lang="en-US" dirty="0"/>
              <a:t> provides an builder interface to create an Notification object</a:t>
            </a:r>
            <a:r>
              <a:rPr lang="en-US" dirty="0" smtClean="0"/>
              <a:t>.</a:t>
            </a:r>
          </a:p>
          <a:p>
            <a:r>
              <a:rPr lang="en-US" dirty="0" smtClean="0"/>
              <a:t>use </a:t>
            </a:r>
            <a:r>
              <a:rPr lang="en-US" dirty="0"/>
              <a:t>a </a:t>
            </a:r>
            <a:r>
              <a:rPr lang="en-US" dirty="0" err="1"/>
              <a:t>PendingIntent</a:t>
            </a:r>
            <a:r>
              <a:rPr lang="en-US" dirty="0"/>
              <a:t> to specify the action which should be performed once the user select the notification.</a:t>
            </a:r>
          </a:p>
        </p:txBody>
      </p:sp>
      <p:pic>
        <p:nvPicPr>
          <p:cNvPr id="4" name="Picture 3"/>
          <p:cNvPicPr>
            <a:picLocks noChangeAspect="1"/>
          </p:cNvPicPr>
          <p:nvPr/>
        </p:nvPicPr>
        <p:blipFill>
          <a:blip r:embed="rId2"/>
          <a:stretch>
            <a:fillRect/>
          </a:stretch>
        </p:blipFill>
        <p:spPr>
          <a:xfrm>
            <a:off x="419100" y="3164257"/>
            <a:ext cx="8293100" cy="1041400"/>
          </a:xfrm>
          <a:prstGeom prst="rect">
            <a:avLst/>
          </a:prstGeom>
        </p:spPr>
      </p:pic>
    </p:spTree>
    <p:extLst>
      <p:ext uri="{BB962C8B-B14F-4D97-AF65-F5344CB8AC3E}">
        <p14:creationId xmlns:p14="http://schemas.microsoft.com/office/powerpoint/2010/main" val="324114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dirty="0" err="1"/>
              <a:t>Notification.Builder</a:t>
            </a:r>
            <a:r>
              <a:rPr lang="en-US" dirty="0"/>
              <a:t> allows you to add up to three buttons with definable actions to the notification.</a:t>
            </a:r>
          </a:p>
        </p:txBody>
      </p:sp>
      <p:pic>
        <p:nvPicPr>
          <p:cNvPr id="4" name="Picture 3"/>
          <p:cNvPicPr>
            <a:picLocks noChangeAspect="1"/>
          </p:cNvPicPr>
          <p:nvPr/>
        </p:nvPicPr>
        <p:blipFill>
          <a:blip r:embed="rId2"/>
          <a:stretch>
            <a:fillRect/>
          </a:stretch>
        </p:blipFill>
        <p:spPr>
          <a:xfrm>
            <a:off x="88900" y="3429000"/>
            <a:ext cx="9055100" cy="2082800"/>
          </a:xfrm>
          <a:prstGeom prst="rect">
            <a:avLst/>
          </a:prstGeom>
        </p:spPr>
      </p:pic>
    </p:spTree>
    <p:extLst>
      <p:ext uri="{BB962C8B-B14F-4D97-AF65-F5344CB8AC3E}">
        <p14:creationId xmlns:p14="http://schemas.microsoft.com/office/powerpoint/2010/main" val="1685013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25400" y="1524000"/>
            <a:ext cx="9093200" cy="3797300"/>
          </a:xfrm>
          <a:prstGeom prst="rect">
            <a:avLst/>
          </a:prstGeom>
        </p:spPr>
      </p:pic>
      <p:pic>
        <p:nvPicPr>
          <p:cNvPr id="5" name="Picture 4"/>
          <p:cNvPicPr>
            <a:picLocks noChangeAspect="1"/>
          </p:cNvPicPr>
          <p:nvPr/>
        </p:nvPicPr>
        <p:blipFill>
          <a:blip r:embed="rId3"/>
          <a:stretch>
            <a:fillRect/>
          </a:stretch>
        </p:blipFill>
        <p:spPr>
          <a:xfrm>
            <a:off x="165100" y="5321300"/>
            <a:ext cx="8801100" cy="1422400"/>
          </a:xfrm>
          <a:prstGeom prst="rect">
            <a:avLst/>
          </a:prstGeom>
        </p:spPr>
      </p:pic>
    </p:spTree>
    <p:extLst>
      <p:ext uri="{BB962C8B-B14F-4D97-AF65-F5344CB8AC3E}">
        <p14:creationId xmlns:p14="http://schemas.microsoft.com/office/powerpoint/2010/main" val="393893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t="4681" b="4681"/>
          <a:stretch>
            <a:fillRect/>
          </a:stretch>
        </p:blipFill>
        <p:spPr>
          <a:xfrm>
            <a:off x="914400" y="798046"/>
            <a:ext cx="8229600" cy="4525963"/>
          </a:xfrm>
        </p:spPr>
      </p:pic>
    </p:spTree>
    <p:extLst>
      <p:ext uri="{BB962C8B-B14F-4D97-AF65-F5344CB8AC3E}">
        <p14:creationId xmlns:p14="http://schemas.microsoft.com/office/powerpoint/2010/main" val="198642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0" y="0"/>
            <a:ext cx="9144000" cy="6550925"/>
          </a:xfrm>
          <a:prstGeom prst="rect">
            <a:avLst/>
          </a:prstGeom>
        </p:spPr>
      </p:pic>
    </p:spTree>
    <p:extLst>
      <p:ext uri="{BB962C8B-B14F-4D97-AF65-F5344CB8AC3E}">
        <p14:creationId xmlns:p14="http://schemas.microsoft.com/office/powerpoint/2010/main" val="185240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tasks</a:t>
            </a:r>
          </a:p>
        </p:txBody>
      </p:sp>
      <p:sp>
        <p:nvSpPr>
          <p:cNvPr id="3" name="Content Placeholder 2"/>
          <p:cNvSpPr>
            <a:spLocks noGrp="1"/>
          </p:cNvSpPr>
          <p:nvPr>
            <p:ph idx="1"/>
          </p:nvPr>
        </p:nvSpPr>
        <p:spPr/>
        <p:txBody>
          <a:bodyPr/>
          <a:lstStyle/>
          <a:p>
            <a:r>
              <a:rPr lang="en-US" dirty="0"/>
              <a:t>If you have a repetitive task in your Android app, you need to consider that activities and services can be terminated by the Android system to free up resources. Therefore you can not rely on standard Java schedule like the </a:t>
            </a:r>
            <a:r>
              <a:rPr lang="en-US" dirty="0" err="1"/>
              <a:t>TimerTasks</a:t>
            </a:r>
            <a:r>
              <a:rPr lang="en-US" dirty="0"/>
              <a:t> class.</a:t>
            </a:r>
          </a:p>
          <a:p>
            <a:endParaRPr lang="en-US" dirty="0"/>
          </a:p>
        </p:txBody>
      </p:sp>
    </p:spTree>
    <p:extLst>
      <p:ext uri="{BB962C8B-B14F-4D97-AF65-F5344CB8AC3E}">
        <p14:creationId xmlns:p14="http://schemas.microsoft.com/office/powerpoint/2010/main" val="198559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Options for scheduling</a:t>
            </a:r>
          </a:p>
        </p:txBody>
      </p:sp>
      <p:sp>
        <p:nvSpPr>
          <p:cNvPr id="3" name="Content Placeholder 2"/>
          <p:cNvSpPr>
            <a:spLocks noGrp="1"/>
          </p:cNvSpPr>
          <p:nvPr>
            <p:ph idx="1"/>
          </p:nvPr>
        </p:nvSpPr>
        <p:spPr/>
        <p:txBody>
          <a:bodyPr/>
          <a:lstStyle/>
          <a:p>
            <a:r>
              <a:rPr lang="en-US" dirty="0" smtClean="0"/>
              <a:t>The </a:t>
            </a:r>
            <a:r>
              <a:rPr lang="en-US" dirty="0"/>
              <a:t>(outdated) </a:t>
            </a:r>
            <a:r>
              <a:rPr lang="en-US" dirty="0" err="1"/>
              <a:t>AlarmManager</a:t>
            </a:r>
            <a:endParaRPr lang="en-US" dirty="0"/>
          </a:p>
          <a:p>
            <a:r>
              <a:rPr lang="en-US" dirty="0"/>
              <a:t>the </a:t>
            </a:r>
            <a:r>
              <a:rPr lang="en-US" dirty="0" err="1"/>
              <a:t>JobScheduler</a:t>
            </a:r>
            <a:r>
              <a:rPr lang="en-US" dirty="0"/>
              <a:t> API.</a:t>
            </a:r>
          </a:p>
        </p:txBody>
      </p:sp>
    </p:spTree>
    <p:extLst>
      <p:ext uri="{BB962C8B-B14F-4D97-AF65-F5344CB8AC3E}">
        <p14:creationId xmlns:p14="http://schemas.microsoft.com/office/powerpoint/2010/main" val="700239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1276</TotalTime>
  <Words>326</Words>
  <Application>Microsoft Macintosh PowerPoint</Application>
  <PresentationFormat>On-screen Show (4:3)</PresentationFormat>
  <Paragraphs>32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Notification</vt:lpstr>
      <vt:lpstr>Preventing Notification</vt:lpstr>
      <vt:lpstr>Setting up Notifications</vt:lpstr>
      <vt:lpstr>PowerPoint Presentation</vt:lpstr>
      <vt:lpstr>PowerPoint Presentation</vt:lpstr>
      <vt:lpstr>PowerPoint Presentation</vt:lpstr>
      <vt:lpstr>PowerPoint Presentation</vt:lpstr>
      <vt:lpstr>Scheduling tasks</vt:lpstr>
      <vt:lpstr>Options for scheduling</vt:lpstr>
      <vt:lpstr>JobScheduler to schedule background jobs</vt:lpstr>
      <vt:lpstr>PowerPoint Presentation</vt:lpstr>
      <vt:lpstr>PowerPoint Presentation</vt:lpstr>
      <vt:lpstr>JobInfo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dc:title>
  <dc:creator>Mustafa Cem Kasapbasi</dc:creator>
  <cp:lastModifiedBy>Mustafa Cem Kasapbasi</cp:lastModifiedBy>
  <cp:revision>19</cp:revision>
  <dcterms:created xsi:type="dcterms:W3CDTF">2017-03-08T07:41:57Z</dcterms:created>
  <dcterms:modified xsi:type="dcterms:W3CDTF">2017-03-09T06:24:00Z</dcterms:modified>
</cp:coreProperties>
</file>