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65" autoAdjust="0"/>
    <p:restoredTop sz="99491" autoAdjust="0"/>
  </p:normalViewPr>
  <p:slideViewPr>
    <p:cSldViewPr snapToGrid="0" snapToObjects="1">
      <p:cViewPr varScale="1">
        <p:scale>
          <a:sx n="98" d="100"/>
          <a:sy n="98" d="100"/>
        </p:scale>
        <p:origin x="-6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C63EA-9D8E-224D-AC67-6D3D94A5E8C0}" type="datetimeFigureOut">
              <a:rPr lang="en-US" smtClean="0"/>
              <a:t>07/03/17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EC0F-141F-BC47-925D-FEB09F64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4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C63EA-9D8E-224D-AC67-6D3D94A5E8C0}" type="datetimeFigureOut">
              <a:rPr lang="en-US" smtClean="0"/>
              <a:t>07/03/17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EC0F-141F-BC47-925D-FEB09F64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16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C63EA-9D8E-224D-AC67-6D3D94A5E8C0}" type="datetimeFigureOut">
              <a:rPr lang="en-US" smtClean="0"/>
              <a:t>07/03/17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EC0F-141F-BC47-925D-FEB09F64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95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C63EA-9D8E-224D-AC67-6D3D94A5E8C0}" type="datetimeFigureOut">
              <a:rPr lang="en-US" smtClean="0"/>
              <a:t>07/03/17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EC0F-141F-BC47-925D-FEB09F64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62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C63EA-9D8E-224D-AC67-6D3D94A5E8C0}" type="datetimeFigureOut">
              <a:rPr lang="en-US" smtClean="0"/>
              <a:t>07/03/17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EC0F-141F-BC47-925D-FEB09F64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24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C63EA-9D8E-224D-AC67-6D3D94A5E8C0}" type="datetimeFigureOut">
              <a:rPr lang="en-US" smtClean="0"/>
              <a:t>07/03/17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EC0F-141F-BC47-925D-FEB09F64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0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C63EA-9D8E-224D-AC67-6D3D94A5E8C0}" type="datetimeFigureOut">
              <a:rPr lang="en-US" smtClean="0"/>
              <a:t>07/03/17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EC0F-141F-BC47-925D-FEB09F64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301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C63EA-9D8E-224D-AC67-6D3D94A5E8C0}" type="datetimeFigureOut">
              <a:rPr lang="en-US" smtClean="0"/>
              <a:t>07/03/17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EC0F-141F-BC47-925D-FEB09F64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347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C63EA-9D8E-224D-AC67-6D3D94A5E8C0}" type="datetimeFigureOut">
              <a:rPr lang="en-US" smtClean="0"/>
              <a:t>07/03/17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EC0F-141F-BC47-925D-FEB09F64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39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C63EA-9D8E-224D-AC67-6D3D94A5E8C0}" type="datetimeFigureOut">
              <a:rPr lang="en-US" smtClean="0"/>
              <a:t>07/03/17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EC0F-141F-BC47-925D-FEB09F64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66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C63EA-9D8E-224D-AC67-6D3D94A5E8C0}" type="datetimeFigureOut">
              <a:rPr lang="en-US" smtClean="0"/>
              <a:t>07/03/17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EC0F-141F-BC47-925D-FEB09F64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72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C63EA-9D8E-224D-AC67-6D3D94A5E8C0}" type="datetimeFigureOut">
              <a:rPr lang="en-US" smtClean="0"/>
              <a:t>07/03/17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AEC0F-141F-BC47-925D-FEB09F64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38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Attribute </a:t>
            </a:r>
            <a:r>
              <a:rPr lang="en-US" dirty="0" err="1" smtClean="0"/>
              <a:t>Grammers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333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5600"/>
            <a:ext cx="9144000" cy="613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792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8300"/>
            <a:ext cx="9144000" cy="611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335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6100"/>
            <a:ext cx="9144000" cy="575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78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55" y="274638"/>
            <a:ext cx="8456145" cy="615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2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89" y="274637"/>
            <a:ext cx="9115335" cy="640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35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02" y="148538"/>
            <a:ext cx="8636000" cy="650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271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5600"/>
            <a:ext cx="9144000" cy="613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127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59" y="274637"/>
            <a:ext cx="8739408" cy="627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997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1270</TotalTime>
  <Words>10</Words>
  <Application>Microsoft Macintosh PowerPoint</Application>
  <PresentationFormat>On-screen Show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Attribute Grammers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Attribute Grammers</dc:title>
  <dc:creator>Mustafa Cem Kasapbasi</dc:creator>
  <cp:lastModifiedBy>Mustafa Cem Kasapbasi</cp:lastModifiedBy>
  <cp:revision>8</cp:revision>
  <dcterms:created xsi:type="dcterms:W3CDTF">2017-03-07T10:16:16Z</dcterms:created>
  <dcterms:modified xsi:type="dcterms:W3CDTF">2017-03-08T07:40:48Z</dcterms:modified>
</cp:coreProperties>
</file>